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handoutMasterIdLst>
    <p:handoutMasterId r:id="rId14"/>
  </p:handoutMasterIdLst>
  <p:sldIdLst>
    <p:sldId id="261" r:id="rId5"/>
    <p:sldId id="262" r:id="rId6"/>
    <p:sldId id="263" r:id="rId7"/>
    <p:sldId id="264" r:id="rId8"/>
    <p:sldId id="265" r:id="rId9"/>
    <p:sldId id="266" r:id="rId10"/>
    <p:sldId id="267" r:id="rId11"/>
    <p:sldId id="268" r:id="rId12"/>
  </p:sldIdLst>
  <p:sldSz cx="12192000" cy="6858000"/>
  <p:notesSz cx="6858000" cy="9144000"/>
  <p:defaultTextStyle>
    <a:defPPr rtl="0">
      <a:defRPr lang="pt-b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7" d="100"/>
          <a:sy n="107" d="100"/>
        </p:scale>
        <p:origin x="696" y="114"/>
      </p:cViewPr>
      <p:guideLst/>
    </p:cSldViewPr>
  </p:slideViewPr>
  <p:notesTextViewPr>
    <p:cViewPr>
      <p:scale>
        <a:sx n="1" d="1"/>
        <a:sy n="1" d="1"/>
      </p:scale>
      <p:origin x="0" y="0"/>
    </p:cViewPr>
  </p:notesTextViewPr>
  <p:notesViewPr>
    <p:cSldViewPr snapToGrid="0">
      <p:cViewPr varScale="1">
        <p:scale>
          <a:sx n="86" d="100"/>
          <a:sy n="86" d="100"/>
        </p:scale>
        <p:origin x="3852"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a:extLst>
              <a:ext uri="{FF2B5EF4-FFF2-40B4-BE49-F238E27FC236}">
                <a16:creationId xmlns:a16="http://schemas.microsoft.com/office/drawing/2014/main" id="{9E7480B8-8A0A-4B56-8D54-E823DCC0F8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a:extLst>
              <a:ext uri="{FF2B5EF4-FFF2-40B4-BE49-F238E27FC236}">
                <a16:creationId xmlns:a16="http://schemas.microsoft.com/office/drawing/2014/main" id="{4E057513-9C93-48C4-B8CC-06DEEABEBEC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18A45D-0270-4B85-BA84-29A26462B853}" type="datetime1">
              <a:rPr lang="pt-BR" smtClean="0"/>
              <a:t>22/04/2024</a:t>
            </a:fld>
            <a:endParaRPr lang="pt-BR"/>
          </a:p>
        </p:txBody>
      </p:sp>
      <p:sp>
        <p:nvSpPr>
          <p:cNvPr id="4" name="Espaço Reservado para Rodapé 3">
            <a:extLst>
              <a:ext uri="{FF2B5EF4-FFF2-40B4-BE49-F238E27FC236}">
                <a16:creationId xmlns:a16="http://schemas.microsoft.com/office/drawing/2014/main" id="{0B526431-228F-49AB-A288-2D3B4D5BF08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a:extLst>
              <a:ext uri="{FF2B5EF4-FFF2-40B4-BE49-F238E27FC236}">
                <a16:creationId xmlns:a16="http://schemas.microsoft.com/office/drawing/2014/main" id="{6BF697D2-41EF-4DF0-B5BE-33D0275CE79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CE9BC7-1D88-46B0-89EB-967B831C2BE0}" type="slidenum">
              <a:rPr lang="pt-BR" smtClean="0"/>
              <a:t>‹nº›</a:t>
            </a:fld>
            <a:endParaRPr lang="pt-BR"/>
          </a:p>
        </p:txBody>
      </p:sp>
    </p:spTree>
    <p:extLst>
      <p:ext uri="{BB962C8B-B14F-4D97-AF65-F5344CB8AC3E}">
        <p14:creationId xmlns:p14="http://schemas.microsoft.com/office/powerpoint/2010/main" val="4294238476"/>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BR" noProof="0"/>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33879B29-B324-4CB3-B9C9-1A3BB0F88CD5}" type="datetime1">
              <a:rPr lang="pt-BR" noProof="0" smtClean="0"/>
              <a:t>22/04/2024</a:t>
            </a:fld>
            <a:endParaRPr lang="pt-BR" noProof="0"/>
          </a:p>
        </p:txBody>
      </p:sp>
      <p:sp>
        <p:nvSpPr>
          <p:cNvPr id="4" name="Espaço Reservado para Imagem do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pt-BR" noProof="0"/>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BR" noProof="0"/>
          </a:p>
        </p:txBody>
      </p:sp>
      <p:sp>
        <p:nvSpPr>
          <p:cNvPr id="7" name="Espaço Reservado para o Número do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275CD8D-B1D9-4658-A4F0-38CA8D83ED5D}" type="slidenum">
              <a:rPr lang="pt-BR" noProof="0" smtClean="0"/>
              <a:t>‹nº›</a:t>
            </a:fld>
            <a:endParaRPr lang="pt-BR" noProof="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pPr rtl="0"/>
            <a:fld id="{C275CD8D-B1D9-4658-A4F0-38CA8D83ED5D}" type="slidenum">
              <a:rPr lang="pt-BR" smtClean="0"/>
              <a:t>1</a:t>
            </a:fld>
            <a:endParaRPr lang="pt-BR"/>
          </a:p>
        </p:txBody>
      </p:sp>
    </p:spTree>
    <p:extLst>
      <p:ext uri="{BB962C8B-B14F-4D97-AF65-F5344CB8AC3E}">
        <p14:creationId xmlns:p14="http://schemas.microsoft.com/office/powerpoint/2010/main" val="3484331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pPr rtl="0"/>
            <a:fld id="{C275CD8D-B1D9-4658-A4F0-38CA8D83ED5D}" type="slidenum">
              <a:rPr lang="pt-BR" smtClean="0"/>
              <a:t>2</a:t>
            </a:fld>
            <a:endParaRPr lang="pt-BR"/>
          </a:p>
        </p:txBody>
      </p:sp>
    </p:spTree>
    <p:extLst>
      <p:ext uri="{BB962C8B-B14F-4D97-AF65-F5344CB8AC3E}">
        <p14:creationId xmlns:p14="http://schemas.microsoft.com/office/powerpoint/2010/main" val="3231683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pPr rtl="0"/>
            <a:fld id="{C275CD8D-B1D9-4658-A4F0-38CA8D83ED5D}" type="slidenum">
              <a:rPr lang="pt-BR" smtClean="0"/>
              <a:t>3</a:t>
            </a:fld>
            <a:endParaRPr lang="pt-BR"/>
          </a:p>
        </p:txBody>
      </p:sp>
    </p:spTree>
    <p:extLst>
      <p:ext uri="{BB962C8B-B14F-4D97-AF65-F5344CB8AC3E}">
        <p14:creationId xmlns:p14="http://schemas.microsoft.com/office/powerpoint/2010/main" val="21473398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pPr rtl="0"/>
            <a:fld id="{C275CD8D-B1D9-4658-A4F0-38CA8D83ED5D}" type="slidenum">
              <a:rPr lang="pt-BR" smtClean="0"/>
              <a:t>4</a:t>
            </a:fld>
            <a:endParaRPr lang="pt-BR"/>
          </a:p>
        </p:txBody>
      </p:sp>
    </p:spTree>
    <p:extLst>
      <p:ext uri="{BB962C8B-B14F-4D97-AF65-F5344CB8AC3E}">
        <p14:creationId xmlns:p14="http://schemas.microsoft.com/office/powerpoint/2010/main" val="2685847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pPr rtl="0"/>
            <a:fld id="{C275CD8D-B1D9-4658-A4F0-38CA8D83ED5D}" type="slidenum">
              <a:rPr lang="pt-BR" smtClean="0"/>
              <a:t>5</a:t>
            </a:fld>
            <a:endParaRPr lang="pt-BR"/>
          </a:p>
        </p:txBody>
      </p:sp>
    </p:spTree>
    <p:extLst>
      <p:ext uri="{BB962C8B-B14F-4D97-AF65-F5344CB8AC3E}">
        <p14:creationId xmlns:p14="http://schemas.microsoft.com/office/powerpoint/2010/main" val="38956326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pPr rtl="0"/>
            <a:fld id="{C275CD8D-B1D9-4658-A4F0-38CA8D83ED5D}" type="slidenum">
              <a:rPr lang="pt-BR" smtClean="0"/>
              <a:t>6</a:t>
            </a:fld>
            <a:endParaRPr lang="pt-BR"/>
          </a:p>
        </p:txBody>
      </p:sp>
    </p:spTree>
    <p:extLst>
      <p:ext uri="{BB962C8B-B14F-4D97-AF65-F5344CB8AC3E}">
        <p14:creationId xmlns:p14="http://schemas.microsoft.com/office/powerpoint/2010/main" val="25497282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pPr rtl="0"/>
            <a:fld id="{C275CD8D-B1D9-4658-A4F0-38CA8D83ED5D}" type="slidenum">
              <a:rPr lang="pt-BR" smtClean="0"/>
              <a:t>7</a:t>
            </a:fld>
            <a:endParaRPr lang="pt-BR"/>
          </a:p>
        </p:txBody>
      </p:sp>
    </p:spTree>
    <p:extLst>
      <p:ext uri="{BB962C8B-B14F-4D97-AF65-F5344CB8AC3E}">
        <p14:creationId xmlns:p14="http://schemas.microsoft.com/office/powerpoint/2010/main" val="1216479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pPr rtl="0"/>
            <a:fld id="{C275CD8D-B1D9-4658-A4F0-38CA8D83ED5D}" type="slidenum">
              <a:rPr lang="pt-BR" smtClean="0"/>
              <a:t>8</a:t>
            </a:fld>
            <a:endParaRPr lang="pt-BR"/>
          </a:p>
        </p:txBody>
      </p:sp>
    </p:spTree>
    <p:extLst>
      <p:ext uri="{BB962C8B-B14F-4D97-AF65-F5344CB8AC3E}">
        <p14:creationId xmlns:p14="http://schemas.microsoft.com/office/powerpoint/2010/main" val="3002598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pic>
        <p:nvPicPr>
          <p:cNvPr id="66" name="Imagem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upo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tângulo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orma livre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orma Livre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tângulo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orma livre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orma livre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orma livre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orma livre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orma livre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orma livre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orma livre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orma livre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orma livre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orma livre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orma livre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orma livre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orma livre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orma livre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orma livre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orma livre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orma livre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orma livre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orma livre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orma livre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orma livre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orma livre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orma livre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orma livre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tângulo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orma livre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orma livre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orma livre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orma livre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orma livre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orma livre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orma livre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orma livre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orma livre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orma livre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orma livre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tângulo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orma livre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orma livre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orma livre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orma livre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orma livre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orma livre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orma livre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orma livre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orma livre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orma livre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orma livre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orma livre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orma livre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ítulo 1"/>
          <p:cNvSpPr>
            <a:spLocks noGrp="1"/>
          </p:cNvSpPr>
          <p:nvPr>
            <p:ph type="ctrTitle" hasCustomPrompt="1"/>
          </p:nvPr>
        </p:nvSpPr>
        <p:spPr>
          <a:xfrm>
            <a:off x="1876424" y="1122363"/>
            <a:ext cx="8791575" cy="2387600"/>
          </a:xfrm>
        </p:spPr>
        <p:txBody>
          <a:bodyPr rtlCol="0" anchor="b">
            <a:normAutofit/>
          </a:bodyPr>
          <a:lstStyle>
            <a:lvl1pPr algn="l">
              <a:defRPr sz="4800"/>
            </a:lvl1pPr>
          </a:lstStyle>
          <a:p>
            <a:pPr rtl="0"/>
            <a:r>
              <a:rPr lang="pt-BR" noProof="0"/>
              <a:t>Clique para editar o estilo de título Mestre</a:t>
            </a:r>
          </a:p>
        </p:txBody>
      </p:sp>
      <p:sp>
        <p:nvSpPr>
          <p:cNvPr id="3" name="Subtítulo 2"/>
          <p:cNvSpPr>
            <a:spLocks noGrp="1"/>
          </p:cNvSpPr>
          <p:nvPr>
            <p:ph type="subTitle" idx="1" hasCustomPrompt="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pt-BR" noProof="0"/>
              <a:t>Clique para editar o estilo de subtítulo Mestre</a:t>
            </a:r>
          </a:p>
        </p:txBody>
      </p:sp>
      <p:sp>
        <p:nvSpPr>
          <p:cNvPr id="4" name="Espaço Reservado para Data 3"/>
          <p:cNvSpPr>
            <a:spLocks noGrp="1"/>
          </p:cNvSpPr>
          <p:nvPr>
            <p:ph type="dt" sz="half" idx="10"/>
          </p:nvPr>
        </p:nvSpPr>
        <p:spPr>
          <a:xfrm>
            <a:off x="7077511" y="5410201"/>
            <a:ext cx="2743200" cy="365125"/>
          </a:xfrm>
        </p:spPr>
        <p:txBody>
          <a:bodyPr rtlCol="0"/>
          <a:lstStyle/>
          <a:p>
            <a:pPr rtl="0"/>
            <a:fld id="{C74EB379-06D1-44CD-80C8-096187295FC7}" type="datetime1">
              <a:rPr lang="pt-BR" noProof="0" smtClean="0"/>
              <a:t>22/04/2024</a:t>
            </a:fld>
            <a:endParaRPr lang="pt-BR" noProof="0"/>
          </a:p>
        </p:txBody>
      </p:sp>
      <p:sp>
        <p:nvSpPr>
          <p:cNvPr id="5" name="Espaço reservado para rodapé 4"/>
          <p:cNvSpPr>
            <a:spLocks noGrp="1"/>
          </p:cNvSpPr>
          <p:nvPr>
            <p:ph type="ftr" sz="quarter" idx="11"/>
          </p:nvPr>
        </p:nvSpPr>
        <p:spPr>
          <a:xfrm>
            <a:off x="1876424" y="5410201"/>
            <a:ext cx="5124886" cy="365125"/>
          </a:xfrm>
        </p:spPr>
        <p:txBody>
          <a:bodyPr rtlCol="0"/>
          <a:lstStyle/>
          <a:p>
            <a:pPr rtl="0"/>
            <a:endParaRPr lang="pt-BR" noProof="0"/>
          </a:p>
        </p:txBody>
      </p:sp>
      <p:sp>
        <p:nvSpPr>
          <p:cNvPr id="6" name="Espaço reservado para o número do slide 5"/>
          <p:cNvSpPr>
            <a:spLocks noGrp="1"/>
          </p:cNvSpPr>
          <p:nvPr>
            <p:ph type="sldNum" sz="quarter" idx="12"/>
          </p:nvPr>
        </p:nvSpPr>
        <p:spPr>
          <a:xfrm>
            <a:off x="9896911" y="5410199"/>
            <a:ext cx="771089" cy="365125"/>
          </a:xfrm>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m Panorâmica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0" y="4304664"/>
            <a:ext cx="9912355" cy="819355"/>
          </a:xfrm>
        </p:spPr>
        <p:txBody>
          <a:bodyPr rtlCol="0" anchor="b">
            <a:normAutofit/>
          </a:bodyPr>
          <a:lstStyle>
            <a:lvl1pPr>
              <a:defRPr sz="3200"/>
            </a:lvl1pPr>
          </a:lstStyle>
          <a:p>
            <a:pPr rtl="0"/>
            <a:r>
              <a:rPr lang="pt-BR" noProof="0"/>
              <a:t>Clique para editar o estilo de título Mestre</a:t>
            </a:r>
          </a:p>
        </p:txBody>
      </p:sp>
      <p:sp>
        <p:nvSpPr>
          <p:cNvPr id="3" name="Espaço Reservado para Imagem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pt-BR" noProof="0"/>
              <a:t>Clique no ícone para adicionar uma imagem</a:t>
            </a:r>
          </a:p>
        </p:txBody>
      </p:sp>
      <p:sp>
        <p:nvSpPr>
          <p:cNvPr id="4" name="Espaço reservado para texto 3"/>
          <p:cNvSpPr>
            <a:spLocks noGrp="1"/>
          </p:cNvSpPr>
          <p:nvPr>
            <p:ph type="body" sz="half" idx="2" hasCustomPrompt="1"/>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04C732B9-82A8-45C4-976D-822ACC409CDD}" type="datetime1">
              <a:rPr lang="pt-BR" noProof="0" smtClean="0"/>
              <a:t>22/04/2024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56" y="609600"/>
            <a:ext cx="9905955" cy="3429000"/>
          </a:xfrm>
        </p:spPr>
        <p:txBody>
          <a:bodyPr rtlCol="0" anchor="ctr">
            <a:normAutofit/>
          </a:bodyPr>
          <a:lstStyle>
            <a:lvl1pPr>
              <a:defRPr sz="3600"/>
            </a:lvl1pPr>
          </a:lstStyle>
          <a:p>
            <a:pPr rtl="0"/>
            <a:r>
              <a:rPr lang="pt-BR" noProof="0"/>
              <a:t>Clique para editar o estilo de título Mestre</a:t>
            </a:r>
          </a:p>
        </p:txBody>
      </p:sp>
      <p:sp>
        <p:nvSpPr>
          <p:cNvPr id="4" name="Espaço reservado para texto 3"/>
          <p:cNvSpPr>
            <a:spLocks noGrp="1"/>
          </p:cNvSpPr>
          <p:nvPr>
            <p:ph type="body" sz="half" idx="2" hasCustomPrompt="1"/>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D1C8518B-8377-41B6-9B96-12E790E48149}" type="datetime1">
              <a:rPr lang="pt-BR" noProof="0" smtClean="0"/>
              <a:t>22/04/2024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446212" y="609599"/>
            <a:ext cx="9302752" cy="2748429"/>
          </a:xfrm>
        </p:spPr>
        <p:txBody>
          <a:bodyPr rtlCol="0" anchor="ctr">
            <a:normAutofit/>
          </a:bodyPr>
          <a:lstStyle>
            <a:lvl1pPr>
              <a:defRPr sz="3600"/>
            </a:lvl1pPr>
          </a:lstStyle>
          <a:p>
            <a:pPr rtl="0"/>
            <a:r>
              <a:rPr lang="pt-BR" noProof="0"/>
              <a:t>Clique para editar o título Mestre</a:t>
            </a:r>
          </a:p>
        </p:txBody>
      </p:sp>
      <p:sp>
        <p:nvSpPr>
          <p:cNvPr id="12" name="Espaço Reservado para Texto 3"/>
          <p:cNvSpPr>
            <a:spLocks noGrp="1"/>
          </p:cNvSpPr>
          <p:nvPr>
            <p:ph type="body" sz="half" idx="13" hasCustomPrompt="1"/>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4" name="Espaço reservado para texto 3"/>
          <p:cNvSpPr>
            <a:spLocks noGrp="1"/>
          </p:cNvSpPr>
          <p:nvPr>
            <p:ph type="body" sz="half" idx="2" hasCustomPrompt="1"/>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D0E661AF-0B74-4EE7-A109-4CEE3749C184}" type="datetime1">
              <a:rPr lang="pt-BR" noProof="0" smtClean="0"/>
              <a:t>22/04/2024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
        <p:nvSpPr>
          <p:cNvPr id="60" name="Caixa de texto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BR" sz="8000" noProof="0">
                <a:solidFill>
                  <a:schemeClr val="tx1"/>
                </a:solidFill>
                <a:effectLst/>
              </a:rPr>
              <a:t>"</a:t>
            </a:r>
          </a:p>
        </p:txBody>
      </p:sp>
      <p:sp>
        <p:nvSpPr>
          <p:cNvPr id="61" name="Caixa de texto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BR" sz="80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0" y="2134041"/>
            <a:ext cx="9906001" cy="2511835"/>
          </a:xfrm>
        </p:spPr>
        <p:txBody>
          <a:bodyPr rtlCol="0" anchor="b">
            <a:normAutofit/>
          </a:bodyPr>
          <a:lstStyle>
            <a:lvl1pPr>
              <a:defRPr sz="3600"/>
            </a:lvl1pPr>
          </a:lstStyle>
          <a:p>
            <a:pPr rtl="0"/>
            <a:r>
              <a:rPr lang="pt-BR" noProof="0"/>
              <a:t>Clique para editar o estilo de título Mestre</a:t>
            </a:r>
          </a:p>
        </p:txBody>
      </p:sp>
      <p:sp>
        <p:nvSpPr>
          <p:cNvPr id="4" name="Espaço reservado para texto 3"/>
          <p:cNvSpPr>
            <a:spLocks noGrp="1"/>
          </p:cNvSpPr>
          <p:nvPr>
            <p:ph type="body" sz="half" idx="2" hasCustomPrompt="1"/>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AB79E101-74A5-43BE-8E74-04C2FE42D6AB}" type="datetime1">
              <a:rPr lang="pt-BR" noProof="0" smtClean="0"/>
              <a:t>22/04/2024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na 3">
    <p:spTree>
      <p:nvGrpSpPr>
        <p:cNvPr id="1" name=""/>
        <p:cNvGrpSpPr/>
        <p:nvPr/>
      </p:nvGrpSpPr>
      <p:grpSpPr>
        <a:xfrm>
          <a:off x="0" y="0"/>
          <a:ext cx="0" cy="0"/>
          <a:chOff x="0" y="0"/>
          <a:chExt cx="0" cy="0"/>
        </a:xfrm>
      </p:grpSpPr>
      <p:sp>
        <p:nvSpPr>
          <p:cNvPr id="15" name="Título 1"/>
          <p:cNvSpPr>
            <a:spLocks noGrp="1"/>
          </p:cNvSpPr>
          <p:nvPr>
            <p:ph type="title" hasCustomPrompt="1"/>
          </p:nvPr>
        </p:nvSpPr>
        <p:spPr>
          <a:xfrm>
            <a:off x="1141413" y="609600"/>
            <a:ext cx="9905998" cy="1905000"/>
          </a:xfrm>
        </p:spPr>
        <p:txBody>
          <a:bodyPr rtlCol="0"/>
          <a:lstStyle/>
          <a:p>
            <a:pPr rtl="0"/>
            <a:r>
              <a:rPr lang="pt-BR" noProof="0"/>
              <a:t>Clique para editar o estilo de título Mestre</a:t>
            </a:r>
          </a:p>
        </p:txBody>
      </p:sp>
      <p:sp>
        <p:nvSpPr>
          <p:cNvPr id="7" name="Espaço Reservado para Texto 2"/>
          <p:cNvSpPr>
            <a:spLocks noGrp="1"/>
          </p:cNvSpPr>
          <p:nvPr>
            <p:ph type="body" idx="1" hasCustomPrompt="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8" name="Espaço reservado para texto 3"/>
          <p:cNvSpPr>
            <a:spLocks noGrp="1"/>
          </p:cNvSpPr>
          <p:nvPr>
            <p:ph type="body" sz="half" idx="15" hasCustomPrompt="1"/>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9" name="Espaço reservado para texto 4"/>
          <p:cNvSpPr>
            <a:spLocks noGrp="1"/>
          </p:cNvSpPr>
          <p:nvPr>
            <p:ph type="body" sz="quarter" idx="3" hasCustomPrompt="1"/>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10" name="Espaço reservado para texto 3"/>
          <p:cNvSpPr>
            <a:spLocks noGrp="1"/>
          </p:cNvSpPr>
          <p:nvPr>
            <p:ph type="body" sz="half" idx="16" hasCustomPrompt="1"/>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11" name="Espaço reservado para texto 4"/>
          <p:cNvSpPr>
            <a:spLocks noGrp="1"/>
          </p:cNvSpPr>
          <p:nvPr>
            <p:ph type="body" sz="quarter" idx="13" hasCustomPrompt="1"/>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12" name="Espaço reservado para texto 3"/>
          <p:cNvSpPr>
            <a:spLocks noGrp="1"/>
          </p:cNvSpPr>
          <p:nvPr>
            <p:ph type="body" sz="half" idx="17" hasCustomPrompt="1"/>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3" name="Espaço reservado para data 2"/>
          <p:cNvSpPr>
            <a:spLocks noGrp="1"/>
          </p:cNvSpPr>
          <p:nvPr>
            <p:ph type="dt" sz="half" idx="10"/>
          </p:nvPr>
        </p:nvSpPr>
        <p:spPr/>
        <p:txBody>
          <a:bodyPr rtlCol="0"/>
          <a:lstStyle/>
          <a:p>
            <a:pPr rtl="0"/>
            <a:fld id="{EA0CA58C-FF46-4766-9E9B-E72B9B44FF89}" type="datetime1">
              <a:rPr lang="pt-BR" noProof="0" smtClean="0"/>
              <a:t>22/04/2024</a:t>
            </a:fld>
            <a:endParaRPr lang="pt-BR" noProof="0"/>
          </a:p>
        </p:txBody>
      </p:sp>
      <p:sp>
        <p:nvSpPr>
          <p:cNvPr id="4" name="Espaço Reservado para Rodapé 3"/>
          <p:cNvSpPr>
            <a:spLocks noGrp="1"/>
          </p:cNvSpPr>
          <p:nvPr>
            <p:ph type="ftr" sz="quarter" idx="11"/>
          </p:nvPr>
        </p:nvSpPr>
        <p:spPr/>
        <p:txBody>
          <a:bodyPr rtlCol="0"/>
          <a:lstStyle/>
          <a:p>
            <a:pPr rtl="0"/>
            <a:endParaRPr lang="pt-BR" noProof="0"/>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na de 3 imagens">
    <p:spTree>
      <p:nvGrpSpPr>
        <p:cNvPr id="1" name=""/>
        <p:cNvGrpSpPr/>
        <p:nvPr/>
      </p:nvGrpSpPr>
      <p:grpSpPr>
        <a:xfrm>
          <a:off x="0" y="0"/>
          <a:ext cx="0" cy="0"/>
          <a:chOff x="0" y="0"/>
          <a:chExt cx="0" cy="0"/>
        </a:xfrm>
      </p:grpSpPr>
      <p:sp>
        <p:nvSpPr>
          <p:cNvPr id="30" name="Título 1"/>
          <p:cNvSpPr>
            <a:spLocks noGrp="1"/>
          </p:cNvSpPr>
          <p:nvPr>
            <p:ph type="title"/>
          </p:nvPr>
        </p:nvSpPr>
        <p:spPr>
          <a:xfrm>
            <a:off x="1141411" y="609600"/>
            <a:ext cx="9905999" cy="1905000"/>
          </a:xfrm>
        </p:spPr>
        <p:txBody>
          <a:bodyPr rtlCol="0"/>
          <a:lstStyle/>
          <a:p>
            <a:pPr rtl="0"/>
            <a:r>
              <a:rPr lang="pt-BR" noProof="0"/>
              <a:t>Clique para editar o título Mestre</a:t>
            </a:r>
          </a:p>
        </p:txBody>
      </p:sp>
      <p:sp>
        <p:nvSpPr>
          <p:cNvPr id="19" name="Espaço Reservado para Texto 2"/>
          <p:cNvSpPr>
            <a:spLocks noGrp="1"/>
          </p:cNvSpPr>
          <p:nvPr>
            <p:ph type="body" idx="1" hasCustomPrompt="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20" name="Espaço reservado para imagem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0"/>
              <a:t>Clique no ícone para adicionar uma imagem</a:t>
            </a:r>
          </a:p>
        </p:txBody>
      </p:sp>
      <p:sp>
        <p:nvSpPr>
          <p:cNvPr id="21" name="Espaço reservado para texto 3"/>
          <p:cNvSpPr>
            <a:spLocks noGrp="1"/>
          </p:cNvSpPr>
          <p:nvPr>
            <p:ph type="body" sz="half" idx="18" hasCustomPrompt="1"/>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22" name="Espaço reservado para texto 4"/>
          <p:cNvSpPr>
            <a:spLocks noGrp="1"/>
          </p:cNvSpPr>
          <p:nvPr>
            <p:ph type="body" sz="quarter" idx="3" hasCustomPrompt="1"/>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23" name="Espaço Reservado para Imagem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0"/>
              <a:t>Clique no ícone para adicionar uma imagem</a:t>
            </a:r>
          </a:p>
        </p:txBody>
      </p:sp>
      <p:sp>
        <p:nvSpPr>
          <p:cNvPr id="24" name="Espaço reservado para texto 3"/>
          <p:cNvSpPr>
            <a:spLocks noGrp="1"/>
          </p:cNvSpPr>
          <p:nvPr>
            <p:ph type="body" sz="half" idx="19" hasCustomPrompt="1"/>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25" name="Espaço Reservado para Texto 4"/>
          <p:cNvSpPr>
            <a:spLocks noGrp="1"/>
          </p:cNvSpPr>
          <p:nvPr>
            <p:ph type="body" sz="quarter" idx="13" hasCustomPrompt="1"/>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26" name="Espaço Reservado para Imagem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0"/>
              <a:t>Clique no ícone para adicionar uma imagem</a:t>
            </a:r>
          </a:p>
        </p:txBody>
      </p:sp>
      <p:sp>
        <p:nvSpPr>
          <p:cNvPr id="27" name="Espaço reservado para texto 3"/>
          <p:cNvSpPr>
            <a:spLocks noGrp="1"/>
          </p:cNvSpPr>
          <p:nvPr>
            <p:ph type="body" sz="half" idx="20" hasCustomPrompt="1"/>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3" name="Espaço reservado para data 2"/>
          <p:cNvSpPr>
            <a:spLocks noGrp="1"/>
          </p:cNvSpPr>
          <p:nvPr>
            <p:ph type="dt" sz="half" idx="10"/>
          </p:nvPr>
        </p:nvSpPr>
        <p:spPr/>
        <p:txBody>
          <a:bodyPr rtlCol="0"/>
          <a:lstStyle/>
          <a:p>
            <a:pPr rtl="0"/>
            <a:fld id="{CF2666DD-2042-4EC4-9C9F-868D9F79DB8D}" type="datetime1">
              <a:rPr lang="pt-BR" noProof="0" smtClean="0"/>
              <a:t>22/04/2024</a:t>
            </a:fld>
            <a:endParaRPr lang="pt-BR" noProof="0"/>
          </a:p>
        </p:txBody>
      </p:sp>
      <p:sp>
        <p:nvSpPr>
          <p:cNvPr id="4" name="Espaço Reservado para Rodapé 3"/>
          <p:cNvSpPr>
            <a:spLocks noGrp="1"/>
          </p:cNvSpPr>
          <p:nvPr>
            <p:ph type="ftr" sz="quarter" idx="11"/>
          </p:nvPr>
        </p:nvSpPr>
        <p:spPr/>
        <p:txBody>
          <a:bodyPr rtlCol="0"/>
          <a:lstStyle/>
          <a:p>
            <a:pPr rtl="0"/>
            <a:endParaRPr lang="pt-BR" noProof="0"/>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texto vertical 2"/>
          <p:cNvSpPr>
            <a:spLocks noGrp="1"/>
          </p:cNvSpPr>
          <p:nvPr>
            <p:ph type="body" orient="vert" idx="1" hasCustomPrompt="1"/>
          </p:nvPr>
        </p:nvSpPr>
        <p:spPr/>
        <p:txBody>
          <a:bodyPr vert="eaVert" rtlCol="0" anchor="t"/>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p:txBody>
          <a:bodyPr rtlCol="0"/>
          <a:lstStyle/>
          <a:p>
            <a:pPr rtl="0"/>
            <a:fld id="{2B0B3305-99C5-4BCF-B4EA-119885D4E9F4}" type="datetime1">
              <a:rPr lang="pt-BR" noProof="0" smtClean="0"/>
              <a:t>22/04/2024</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042400" y="609599"/>
            <a:ext cx="2005011" cy="5181601"/>
          </a:xfrm>
        </p:spPr>
        <p:txBody>
          <a:bodyPr vert="eaVert" rtlCol="0"/>
          <a:lstStyle/>
          <a:p>
            <a:pPr rtl="0"/>
            <a:r>
              <a:rPr lang="pt-BR" noProof="0"/>
              <a:t>Clique para editar o estilo de título Mestre</a:t>
            </a:r>
          </a:p>
        </p:txBody>
      </p:sp>
      <p:sp>
        <p:nvSpPr>
          <p:cNvPr id="3" name="Espaço reservado para texto vertical 2"/>
          <p:cNvSpPr>
            <a:spLocks noGrp="1"/>
          </p:cNvSpPr>
          <p:nvPr>
            <p:ph type="body" orient="vert" idx="1" hasCustomPrompt="1"/>
          </p:nvPr>
        </p:nvSpPr>
        <p:spPr>
          <a:xfrm>
            <a:off x="1141410" y="609599"/>
            <a:ext cx="7748590" cy="5181601"/>
          </a:xfrm>
        </p:spPr>
        <p:txBody>
          <a:bodyPr vert="eaVert"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p:txBody>
          <a:bodyPr rtlCol="0"/>
          <a:lstStyle/>
          <a:p>
            <a:pPr rtl="0"/>
            <a:fld id="{6F378DDE-E7E4-4622-BA10-1F47372DE173}" type="datetime1">
              <a:rPr lang="pt-BR" noProof="0" smtClean="0"/>
              <a:t>22/04/2024</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conteúdo 2"/>
          <p:cNvSpPr>
            <a:spLocks noGrp="1"/>
          </p:cNvSpPr>
          <p:nvPr>
            <p:ph idx="1" hasCustomPrompt="1"/>
          </p:nvPr>
        </p:nvSpPr>
        <p:spPr/>
        <p:txBody>
          <a:bodyPr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p:txBody>
          <a:bodyPr rtlCol="0"/>
          <a:lstStyle/>
          <a:p>
            <a:pPr rtl="0"/>
            <a:fld id="{D9D05E10-71A5-4067-831B-D57CDF04C08C}" type="datetime1">
              <a:rPr lang="pt-BR" noProof="0" smtClean="0"/>
              <a:t>22/04/2024</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1" y="1419226"/>
            <a:ext cx="9906000" cy="2852737"/>
          </a:xfrm>
        </p:spPr>
        <p:txBody>
          <a:bodyPr rtlCol="0" anchor="b">
            <a:normAutofit/>
          </a:bodyPr>
          <a:lstStyle>
            <a:lvl1pPr>
              <a:defRPr sz="3600"/>
            </a:lvl1pPr>
          </a:lstStyle>
          <a:p>
            <a:pPr rtl="0"/>
            <a:r>
              <a:rPr lang="pt-BR" noProof="0"/>
              <a:t>Clique para editar o estilo de título Mestre</a:t>
            </a:r>
          </a:p>
        </p:txBody>
      </p:sp>
      <p:sp>
        <p:nvSpPr>
          <p:cNvPr id="3" name="Espaço Reservado para Texto 2"/>
          <p:cNvSpPr>
            <a:spLocks noGrp="1"/>
          </p:cNvSpPr>
          <p:nvPr>
            <p:ph type="body" idx="1" hasCustomPrompt="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pt-BR" noProof="0"/>
              <a:t>Clique para editar o texto Mestre</a:t>
            </a:r>
          </a:p>
        </p:txBody>
      </p:sp>
      <p:sp>
        <p:nvSpPr>
          <p:cNvPr id="4" name="Espaço reservado para data 3"/>
          <p:cNvSpPr>
            <a:spLocks noGrp="1"/>
          </p:cNvSpPr>
          <p:nvPr>
            <p:ph type="dt" sz="half" idx="10"/>
          </p:nvPr>
        </p:nvSpPr>
        <p:spPr/>
        <p:txBody>
          <a:bodyPr rtlCol="0"/>
          <a:lstStyle/>
          <a:p>
            <a:pPr rtl="0"/>
            <a:fld id="{F0822D98-22A8-41D2-8B81-94C9C0F6C77D}" type="datetime1">
              <a:rPr lang="pt-BR" noProof="0" smtClean="0"/>
              <a:t>22/04/2024</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is conteúd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conteúdo 2"/>
          <p:cNvSpPr>
            <a:spLocks noGrp="1"/>
          </p:cNvSpPr>
          <p:nvPr>
            <p:ph sz="half" idx="1" hasCustomPrompt="1"/>
          </p:nvPr>
        </p:nvSpPr>
        <p:spPr>
          <a:xfrm>
            <a:off x="1141410" y="2249486"/>
            <a:ext cx="4878389" cy="3541714"/>
          </a:xfrm>
        </p:spPr>
        <p:txBody>
          <a:bodyPr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conteúdo 3"/>
          <p:cNvSpPr>
            <a:spLocks noGrp="1"/>
          </p:cNvSpPr>
          <p:nvPr>
            <p:ph sz="half" idx="2" hasCustomPrompt="1"/>
          </p:nvPr>
        </p:nvSpPr>
        <p:spPr>
          <a:xfrm>
            <a:off x="6172200" y="2249486"/>
            <a:ext cx="4875211" cy="3541714"/>
          </a:xfrm>
        </p:spPr>
        <p:txBody>
          <a:bodyPr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5" name="Espaço reservado para data 4"/>
          <p:cNvSpPr>
            <a:spLocks noGrp="1"/>
          </p:cNvSpPr>
          <p:nvPr>
            <p:ph type="dt" sz="half" idx="10"/>
          </p:nvPr>
        </p:nvSpPr>
        <p:spPr/>
        <p:txBody>
          <a:bodyPr rtlCol="0"/>
          <a:lstStyle/>
          <a:p>
            <a:pPr rtl="0"/>
            <a:fld id="{9B243BA4-104E-4035-B79E-FB739DE7A669}" type="datetime1">
              <a:rPr lang="pt-BR" noProof="0" smtClean="0"/>
              <a:t>22/04/2024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1141411" y="619126"/>
            <a:ext cx="9906000" cy="1477961"/>
          </a:xfrm>
        </p:spPr>
        <p:txBody>
          <a:bodyPr rtlCol="0"/>
          <a:lstStyle/>
          <a:p>
            <a:pPr rtl="0"/>
            <a:r>
              <a:rPr lang="pt-BR" noProof="0"/>
              <a:t>Clique para editar o título Mestre</a:t>
            </a:r>
          </a:p>
        </p:txBody>
      </p:sp>
      <p:sp>
        <p:nvSpPr>
          <p:cNvPr id="3" name="Espaço Reservado para Texto 2"/>
          <p:cNvSpPr>
            <a:spLocks noGrp="1"/>
          </p:cNvSpPr>
          <p:nvPr>
            <p:ph type="body" idx="1" hasCustomPrompt="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4" name="Espaço reservado para conteúdo 3"/>
          <p:cNvSpPr>
            <a:spLocks noGrp="1"/>
          </p:cNvSpPr>
          <p:nvPr>
            <p:ph sz="half" idx="2" hasCustomPrompt="1"/>
          </p:nvPr>
        </p:nvSpPr>
        <p:spPr>
          <a:xfrm>
            <a:off x="1141410" y="3073397"/>
            <a:ext cx="4878391" cy="2717801"/>
          </a:xfrm>
        </p:spPr>
        <p:txBody>
          <a:bodyPr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5" name="Espaço Reservado para Texto 4"/>
          <p:cNvSpPr>
            <a:spLocks noGrp="1"/>
          </p:cNvSpPr>
          <p:nvPr>
            <p:ph type="body" sz="quarter" idx="3" hasCustomPrompt="1"/>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6" name="Espaço reservado para conteúdo 5"/>
          <p:cNvSpPr>
            <a:spLocks noGrp="1"/>
          </p:cNvSpPr>
          <p:nvPr>
            <p:ph sz="quarter" idx="4" hasCustomPrompt="1"/>
          </p:nvPr>
        </p:nvSpPr>
        <p:spPr>
          <a:xfrm>
            <a:off x="6172200" y="3073397"/>
            <a:ext cx="4875210" cy="2717801"/>
          </a:xfrm>
        </p:spPr>
        <p:txBody>
          <a:bodyPr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7" name="Espaço Reservado para Data 6"/>
          <p:cNvSpPr>
            <a:spLocks noGrp="1"/>
          </p:cNvSpPr>
          <p:nvPr>
            <p:ph type="dt" sz="half" idx="10"/>
          </p:nvPr>
        </p:nvSpPr>
        <p:spPr/>
        <p:txBody>
          <a:bodyPr rtlCol="0"/>
          <a:lstStyle/>
          <a:p>
            <a:pPr rtl="0"/>
            <a:fld id="{90A5BFCA-CDBB-48D1-B229-F34D96B746CD}" type="datetime1">
              <a:rPr lang="pt-BR" noProof="0" smtClean="0"/>
              <a:t>22/04/2024</a:t>
            </a:fld>
            <a:endParaRPr lang="pt-BR" noProof="0"/>
          </a:p>
        </p:txBody>
      </p:sp>
      <p:sp>
        <p:nvSpPr>
          <p:cNvPr id="8" name="Espaço reservado para rodapé 7"/>
          <p:cNvSpPr>
            <a:spLocks noGrp="1"/>
          </p:cNvSpPr>
          <p:nvPr>
            <p:ph type="ftr" sz="quarter" idx="11"/>
          </p:nvPr>
        </p:nvSpPr>
        <p:spPr/>
        <p:txBody>
          <a:bodyPr rtlCol="0"/>
          <a:lstStyle/>
          <a:p>
            <a:pPr rtl="0"/>
            <a:endParaRPr lang="pt-BR" noProof="0"/>
          </a:p>
        </p:txBody>
      </p:sp>
      <p:sp>
        <p:nvSpPr>
          <p:cNvPr id="9" name="Espaço Reservado para o Número do Slide 8"/>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data 2"/>
          <p:cNvSpPr>
            <a:spLocks noGrp="1"/>
          </p:cNvSpPr>
          <p:nvPr>
            <p:ph type="dt" sz="half" idx="10"/>
          </p:nvPr>
        </p:nvSpPr>
        <p:spPr/>
        <p:txBody>
          <a:bodyPr rtlCol="0"/>
          <a:lstStyle/>
          <a:p>
            <a:pPr rtl="0"/>
            <a:fld id="{0934F18B-CA89-4A35-A6CA-8796BD54175D}" type="datetime1">
              <a:rPr lang="pt-BR" noProof="0" smtClean="0"/>
              <a:t>22/04/2024</a:t>
            </a:fld>
            <a:endParaRPr lang="pt-BR" noProof="0"/>
          </a:p>
        </p:txBody>
      </p:sp>
      <p:sp>
        <p:nvSpPr>
          <p:cNvPr id="4" name="Espaço Reservado para Rodapé 3"/>
          <p:cNvSpPr>
            <a:spLocks noGrp="1"/>
          </p:cNvSpPr>
          <p:nvPr>
            <p:ph type="ftr" sz="quarter" idx="11"/>
          </p:nvPr>
        </p:nvSpPr>
        <p:spPr/>
        <p:txBody>
          <a:bodyPr rtlCol="0"/>
          <a:lstStyle/>
          <a:p>
            <a:pPr rtl="0"/>
            <a:endParaRPr lang="pt-BR" noProof="0"/>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rtlCol="0"/>
          <a:lstStyle/>
          <a:p>
            <a:pPr rtl="0"/>
            <a:fld id="{D396D4CD-C0A1-4E5F-AA3F-2E98C4D2A17C}" type="datetime1">
              <a:rPr lang="pt-BR" noProof="0" smtClean="0"/>
              <a:t>22/04/2024</a:t>
            </a:fld>
            <a:endParaRPr lang="pt-BR" noProof="0"/>
          </a:p>
        </p:txBody>
      </p:sp>
      <p:sp>
        <p:nvSpPr>
          <p:cNvPr id="3" name="Espaço Reservado para Rodapé 2"/>
          <p:cNvSpPr>
            <a:spLocks noGrp="1"/>
          </p:cNvSpPr>
          <p:nvPr>
            <p:ph type="ftr" sz="quarter" idx="11"/>
          </p:nvPr>
        </p:nvSpPr>
        <p:spPr/>
        <p:txBody>
          <a:bodyPr rtlCol="0"/>
          <a:lstStyle/>
          <a:p>
            <a:pPr rtl="0"/>
            <a:endParaRPr lang="pt-BR" noProof="0"/>
          </a:p>
        </p:txBody>
      </p:sp>
      <p:sp>
        <p:nvSpPr>
          <p:cNvPr id="4" name="Espaço reservado para o número do slide 3"/>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6705" y="609601"/>
            <a:ext cx="3856037" cy="1639884"/>
          </a:xfrm>
        </p:spPr>
        <p:txBody>
          <a:bodyPr rtlCol="0" anchor="b"/>
          <a:lstStyle>
            <a:lvl1pPr>
              <a:defRPr sz="3200"/>
            </a:lvl1pPr>
          </a:lstStyle>
          <a:p>
            <a:pPr rtl="0"/>
            <a:r>
              <a:rPr lang="pt-BR" noProof="0"/>
              <a:t>Clique para editar o estilo de título Mestre</a:t>
            </a:r>
          </a:p>
        </p:txBody>
      </p:sp>
      <p:sp>
        <p:nvSpPr>
          <p:cNvPr id="3" name="Espaço reservado para conteúdo 2"/>
          <p:cNvSpPr>
            <a:spLocks noGrp="1"/>
          </p:cNvSpPr>
          <p:nvPr>
            <p:ph idx="1" hasCustomPrompt="1"/>
          </p:nvPr>
        </p:nvSpPr>
        <p:spPr>
          <a:xfrm>
            <a:off x="5156200" y="592666"/>
            <a:ext cx="5891209" cy="5198534"/>
          </a:xfrm>
        </p:spPr>
        <p:txBody>
          <a:bodyPr rtlCol="0" anchor="ctr"/>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texto 3"/>
          <p:cNvSpPr>
            <a:spLocks noGrp="1"/>
          </p:cNvSpPr>
          <p:nvPr>
            <p:ph type="body" sz="half" idx="2" hasCustomPrompt="1"/>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BDBD1C24-9164-4C7B-8465-87C520346692}" type="datetime1">
              <a:rPr lang="pt-BR" noProof="0" smtClean="0"/>
              <a:t>22/04/2024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141413" y="609600"/>
            <a:ext cx="5934508" cy="1639886"/>
          </a:xfrm>
        </p:spPr>
        <p:txBody>
          <a:bodyPr rtlCol="0" anchor="b"/>
          <a:lstStyle>
            <a:lvl1pPr>
              <a:defRPr sz="3200"/>
            </a:lvl1pPr>
          </a:lstStyle>
          <a:p>
            <a:pPr rtl="0"/>
            <a:r>
              <a:rPr lang="pt-BR" noProof="0"/>
              <a:t>Clique para editar o título Mestre</a:t>
            </a:r>
          </a:p>
        </p:txBody>
      </p:sp>
      <p:sp>
        <p:nvSpPr>
          <p:cNvPr id="3" name="Espaço reservado para imagem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pt-BR" noProof="0"/>
              <a:t>Clique no ícone para adicionar uma imagem</a:t>
            </a:r>
          </a:p>
        </p:txBody>
      </p:sp>
      <p:sp>
        <p:nvSpPr>
          <p:cNvPr id="4" name="Espaço reservado para texto 3"/>
          <p:cNvSpPr>
            <a:spLocks noGrp="1"/>
          </p:cNvSpPr>
          <p:nvPr>
            <p:ph type="body" sz="half" idx="2" hasCustomPrompt="1"/>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BA285A4C-0B52-4EE7-8847-A72082F31286}" type="datetime1">
              <a:rPr lang="pt-BR" noProof="0" smtClean="0"/>
              <a:t>22/04/2024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Imagem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upo 7"/>
          <p:cNvGrpSpPr/>
          <p:nvPr/>
        </p:nvGrpSpPr>
        <p:grpSpPr>
          <a:xfrm>
            <a:off x="-14288" y="0"/>
            <a:ext cx="12053888" cy="6858001"/>
            <a:chOff x="-14288" y="0"/>
            <a:chExt cx="12053888" cy="6858001"/>
          </a:xfrm>
        </p:grpSpPr>
        <p:grpSp>
          <p:nvGrpSpPr>
            <p:cNvPr id="9" name="Grupo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tângulo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orma livre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orma Livre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orma livre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orma Livre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orma livre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orma livre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orma livre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orma livre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orma livre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orma livre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ha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orma livre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orma livre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orma livre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orma livre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tângulo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orma livre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orma livre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orma livre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orma livre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orma livre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orma livre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orma livre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orma livre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orma livre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orma livre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upo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orma livre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orma livre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orma livre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orma livre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orma livre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orma livre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orma livre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orma livre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orma livre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tângulo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Espaço reservado para título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pt-BR" noProof="0"/>
          </a:p>
        </p:txBody>
      </p:sp>
      <p:sp>
        <p:nvSpPr>
          <p:cNvPr id="3" name="Espaço Reservado para Texto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FD665FD3-DBF9-45B5-AAA0-B0EECBA09184}" type="datetime1">
              <a:rPr lang="pt-BR" noProof="0" smtClean="0"/>
              <a:t>22/04/2024</a:t>
            </a:fld>
            <a:endParaRPr lang="pt-BR" noProof="0" dirty="0"/>
          </a:p>
        </p:txBody>
      </p:sp>
      <p:sp>
        <p:nvSpPr>
          <p:cNvPr id="5" name="Espaço reservado para rodapé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pt-BR" noProof="0"/>
          </a:p>
        </p:txBody>
      </p:sp>
      <p:sp>
        <p:nvSpPr>
          <p:cNvPr id="6" name="Espaço reservado para o número do slide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pt-BR" noProof="0" smtClean="0"/>
              <a:pPr rtl="0"/>
              <a:t>‹nº›</a:t>
            </a:fld>
            <a:endParaRPr lang="pt-BR"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upo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tângulo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a:p>
          </p:txBody>
        </p:sp>
        <p:pic>
          <p:nvPicPr>
            <p:cNvPr id="79" name="Imagem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5" name="Imagem 4" descr="fechar a placa do circuito">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2" y="10"/>
            <a:ext cx="12188389" cy="6857990"/>
          </a:xfrm>
          <a:prstGeom prst="rect">
            <a:avLst/>
          </a:prstGeom>
        </p:spPr>
      </p:pic>
      <p:grpSp>
        <p:nvGrpSpPr>
          <p:cNvPr id="81" name="Grupo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etângulo com Canto Diagonal Arredondado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pt-BR"/>
            </a:p>
          </p:txBody>
        </p:sp>
        <p:grpSp>
          <p:nvGrpSpPr>
            <p:cNvPr id="83" name="Grupo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orma livre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orma livre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orma livre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orma livre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orma livre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orma livre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orma livre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orma Livre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orma livre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tângulo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orma livre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orma livre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orma livre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orma livre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orma livre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orma livre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orma livre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orma livre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orma livre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tângulo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ítulo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2076416"/>
          </a:xfrm>
        </p:spPr>
        <p:txBody>
          <a:bodyPr rtlCol="0">
            <a:normAutofit/>
          </a:bodyPr>
          <a:lstStyle/>
          <a:p>
            <a:pPr algn="ctr" rtl="0"/>
            <a:r>
              <a:rPr lang="pt-BR" dirty="0"/>
              <a:t>Lei geral de proteção de dados(</a:t>
            </a:r>
            <a:r>
              <a:rPr lang="pt-BR" dirty="0" err="1"/>
              <a:t>lgpd</a:t>
            </a:r>
            <a:r>
              <a:rPr lang="pt-BR" dirty="0"/>
              <a:t>)</a:t>
            </a:r>
          </a:p>
        </p:txBody>
      </p:sp>
      <p:sp>
        <p:nvSpPr>
          <p:cNvPr id="3" name="Subtítulo 2">
            <a:extLst>
              <a:ext uri="{FF2B5EF4-FFF2-40B4-BE49-F238E27FC236}">
                <a16:creationId xmlns:a16="http://schemas.microsoft.com/office/drawing/2014/main" id="{51F013D4-CBD9-4FC1-AF91-2301A704488B}"/>
              </a:ext>
            </a:extLst>
          </p:cNvPr>
          <p:cNvSpPr>
            <a:spLocks noGrp="1"/>
          </p:cNvSpPr>
          <p:nvPr>
            <p:ph type="subTitle" idx="1"/>
          </p:nvPr>
        </p:nvSpPr>
        <p:spPr>
          <a:xfrm rot="10800000">
            <a:off x="2667001" y="4911761"/>
            <a:ext cx="6857999" cy="45719"/>
          </a:xfrm>
        </p:spPr>
        <p:txBody>
          <a:bodyPr rtlCol="0">
            <a:normAutofit fontScale="25000" lnSpcReduction="20000"/>
          </a:bodyPr>
          <a:lstStyle/>
          <a:p>
            <a:pPr algn="ctr" rtl="0"/>
            <a:endParaRPr lang="pt-BR" dirty="0"/>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o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tângulo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a:p>
          </p:txBody>
        </p:sp>
        <p:pic>
          <p:nvPicPr>
            <p:cNvPr id="176" name="Imagem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4" name="Imagem 3" descr="fechar a placa do circuito">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5597" y="10"/>
            <a:ext cx="7558541" cy="6857990"/>
          </a:xfrm>
          <a:prstGeom prst="rect">
            <a:avLst/>
          </a:prstGeom>
        </p:spPr>
      </p:pic>
      <p:grpSp>
        <p:nvGrpSpPr>
          <p:cNvPr id="178" name="Grupo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tângulo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0" name="Forma livre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1" name="Forma Livre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2" name="Retângulo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3" name="Forma livre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4" name="Forma Livre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5" name="Forma livre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6" name="Forma livre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7" name="Forma livre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8" name="Forma Livre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9" name="Forma livre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0" name="Forma livre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1" name="Forma Livre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2" name="Forma livre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3" name="Forma Livre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4" name="Forma livre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5" name="Forma livre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6" name="Forma livre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7" name="Forma livre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8" name="Forma livre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9" name="Forma livre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0" name="Forma livre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1" name="Forma livre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2" name="Forma livre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3" name="Forma livre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4" name="Forma livre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5" name="Forma livre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6" name="Forma Livre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7" name="Retângulo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08" name="Forma livre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9" name="Forma livre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0" name="Forma livre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1" name="Forma livre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2" name="Forma livre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3" name="Forma livre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4" name="Forma livre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5" name="Forma livre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6" name="Forma livre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7" name="Forma livre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8" name="Forma livre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9" name="Retângulo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20" name="Forma livre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1" name="Forma Livre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2" name="Forma livre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3" name="Forma livre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4" name="Forma Livre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5" name="Forma livre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6" name="Forma livre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7" name="Forma livre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8" name="Forma livre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9" name="Forma livre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0" name="Forma livre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1" name="Forma Livre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2" name="Forma livre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grpSp>
      <p:sp>
        <p:nvSpPr>
          <p:cNvPr id="3" name="Espaço Reservado para Conteúdo 2">
            <a:extLst>
              <a:ext uri="{FF2B5EF4-FFF2-40B4-BE49-F238E27FC236}">
                <a16:creationId xmlns:a16="http://schemas.microsoft.com/office/drawing/2014/main" id="{78399AB7-9E36-4EAD-B44A-9E0CEA24AACE}"/>
              </a:ext>
            </a:extLst>
          </p:cNvPr>
          <p:cNvSpPr>
            <a:spLocks noGrp="1"/>
          </p:cNvSpPr>
          <p:nvPr>
            <p:ph idx="1"/>
          </p:nvPr>
        </p:nvSpPr>
        <p:spPr>
          <a:xfrm>
            <a:off x="7959345" y="1571624"/>
            <a:ext cx="3084892" cy="3541714"/>
          </a:xfrm>
        </p:spPr>
        <p:txBody>
          <a:bodyPr rtlCol="0">
            <a:noAutofit/>
          </a:bodyPr>
          <a:lstStyle/>
          <a:p>
            <a:pPr rtl="0">
              <a:lnSpc>
                <a:spcPct val="110000"/>
              </a:lnSpc>
            </a:pPr>
            <a:r>
              <a:rPr lang="pt-BR" sz="1600" dirty="0">
                <a:solidFill>
                  <a:schemeClr val="bg1"/>
                </a:solidFill>
              </a:rPr>
              <a:t>A Lei Geral de Proteção de Dados Pessoais (LGPD), Lei n° 13.709/2018, foi promulgada para proteger os direitos fundamentais de liberdade e de privacidade e a livre formação da personalidade de cada indivíduo. A Lei fala sobre o tratamento de dados pessoais, dispostos em meio físico ou digital, feito por pessoa física ou jurídica de direito público ou privado, englobando um amplo conjunto de operações que podem ocorrer em meios manuais ou digitais.</a:t>
            </a:r>
          </a:p>
        </p:txBody>
      </p:sp>
      <p:sp>
        <p:nvSpPr>
          <p:cNvPr id="5" name="Retângulo 4">
            <a:extLst>
              <a:ext uri="{FF2B5EF4-FFF2-40B4-BE49-F238E27FC236}">
                <a16:creationId xmlns:a16="http://schemas.microsoft.com/office/drawing/2014/main" id="{EECE328C-394A-A68E-1EEE-128E73D0EA3C}"/>
              </a:ext>
            </a:extLst>
          </p:cNvPr>
          <p:cNvSpPr/>
          <p:nvPr/>
        </p:nvSpPr>
        <p:spPr>
          <a:xfrm>
            <a:off x="1388779" y="373856"/>
            <a:ext cx="5489761" cy="2689225"/>
          </a:xfrm>
          <a:prstGeom prst="rect">
            <a:avLst/>
          </a:prstGeom>
          <a:ln>
            <a:solidFill>
              <a:schemeClr val="tx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pt-BR" sz="2800" dirty="0"/>
              <a:t>LEI GERAL DE PROTEÇÃO DE DADOS (LGPD)</a:t>
            </a: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o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tângulo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a:p>
          </p:txBody>
        </p:sp>
        <p:pic>
          <p:nvPicPr>
            <p:cNvPr id="176" name="Imagem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4" name="Imagem 3" descr="fechar a placa do circuito">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5597" y="10"/>
            <a:ext cx="7558541" cy="6857990"/>
          </a:xfrm>
          <a:prstGeom prst="rect">
            <a:avLst/>
          </a:prstGeom>
        </p:spPr>
      </p:pic>
      <p:grpSp>
        <p:nvGrpSpPr>
          <p:cNvPr id="178" name="Grupo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tângulo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180" name="Forma livre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1" name="Forma Livre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2" name="Retângulo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183" name="Forma livre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4" name="Forma Livre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5" name="Forma livre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6" name="Forma livre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7" name="Forma livre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8" name="Forma Livre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9" name="Forma livre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0" name="Forma livre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1" name="Forma Livre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2" name="Forma livre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3" name="Forma Livre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4" name="Forma livre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5" name="Forma livre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6" name="Forma livre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7" name="Forma livre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8" name="Forma livre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9" name="Forma livre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0" name="Forma livre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1" name="Forma livre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2" name="Forma livre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3" name="Forma livre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4" name="Forma livre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5" name="Forma livre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6" name="Forma Livre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7" name="Retângulo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208" name="Forma livre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9" name="Forma livre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0" name="Forma livre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1" name="Forma livre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2" name="Forma livre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3" name="Forma livre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4" name="Forma livre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5" name="Forma livre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6" name="Forma livre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7" name="Forma livre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8" name="Forma livre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9" name="Retângulo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220" name="Forma livre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1" name="Forma Livre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2" name="Forma livre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3" name="Forma livre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4" name="Forma Livre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5" name="Forma livre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6" name="Forma livre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7" name="Forma livre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8" name="Forma livre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9" name="Forma livre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0" name="Forma livre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1" name="Forma Livre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2" name="Forma livre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grpSp>
      <p:sp>
        <p:nvSpPr>
          <p:cNvPr id="3" name="Espaço Reservado para Conteúdo 2">
            <a:extLst>
              <a:ext uri="{FF2B5EF4-FFF2-40B4-BE49-F238E27FC236}">
                <a16:creationId xmlns:a16="http://schemas.microsoft.com/office/drawing/2014/main" id="{78399AB7-9E36-4EAD-B44A-9E0CEA24AACE}"/>
              </a:ext>
            </a:extLst>
          </p:cNvPr>
          <p:cNvSpPr>
            <a:spLocks noGrp="1"/>
          </p:cNvSpPr>
          <p:nvPr>
            <p:ph idx="1"/>
          </p:nvPr>
        </p:nvSpPr>
        <p:spPr>
          <a:xfrm>
            <a:off x="7959345" y="1571624"/>
            <a:ext cx="3084892" cy="4373564"/>
          </a:xfrm>
        </p:spPr>
        <p:txBody>
          <a:bodyPr rtlCol="0">
            <a:noAutofit/>
          </a:bodyPr>
          <a:lstStyle/>
          <a:p>
            <a:pPr rtl="0">
              <a:lnSpc>
                <a:spcPct val="110000"/>
              </a:lnSpc>
            </a:pPr>
            <a:r>
              <a:rPr lang="pt-BR" sz="1600" dirty="0">
                <a:solidFill>
                  <a:schemeClr val="bg1"/>
                </a:solidFill>
              </a:rPr>
              <a:t>Ao longo das últimas décadas, os princípios têm ganhado muita força no Direito Brasileiro. A Constituição Federal e a legislação atribuem grande valor a eles, que são reconhecidos, atualmente, como a base da interpretação das normas. Assim, constantemente, os tribunais têm utilizado os princípios jurídicos na resolução de conflitos judiciais. Por essa razão, entender os princípios da LGPD é essencial para a proteção de dados pessoais.</a:t>
            </a:r>
          </a:p>
        </p:txBody>
      </p:sp>
      <p:sp>
        <p:nvSpPr>
          <p:cNvPr id="6" name="Retângulo 5">
            <a:extLst>
              <a:ext uri="{FF2B5EF4-FFF2-40B4-BE49-F238E27FC236}">
                <a16:creationId xmlns:a16="http://schemas.microsoft.com/office/drawing/2014/main" id="{3FFBF25D-11E8-42BC-8327-1EED40C6A30D}"/>
              </a:ext>
            </a:extLst>
          </p:cNvPr>
          <p:cNvSpPr/>
          <p:nvPr/>
        </p:nvSpPr>
        <p:spPr>
          <a:xfrm>
            <a:off x="857250" y="611210"/>
            <a:ext cx="5506657" cy="2132620"/>
          </a:xfrm>
          <a:prstGeom prst="rect">
            <a:avLst/>
          </a:prstGeom>
          <a:ln>
            <a:solidFill>
              <a:schemeClr val="tx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pt-BR" sz="2400" dirty="0"/>
              <a:t>Por que preciso entender os princípios da LGPD?</a:t>
            </a:r>
          </a:p>
        </p:txBody>
      </p:sp>
    </p:spTree>
    <p:extLst>
      <p:ext uri="{BB962C8B-B14F-4D97-AF65-F5344CB8AC3E}">
        <p14:creationId xmlns:p14="http://schemas.microsoft.com/office/powerpoint/2010/main" val="2214638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o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tângulo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a:p>
          </p:txBody>
        </p:sp>
        <p:pic>
          <p:nvPicPr>
            <p:cNvPr id="176" name="Imagem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4" name="Imagem 3" descr="fechar a placa do circuito">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23813" y="9534"/>
            <a:ext cx="7558541" cy="6857990"/>
          </a:xfrm>
          <a:prstGeom prst="rect">
            <a:avLst/>
          </a:prstGeom>
        </p:spPr>
      </p:pic>
      <p:grpSp>
        <p:nvGrpSpPr>
          <p:cNvPr id="178" name="Grupo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tângulo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0" name="Forma livre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1" name="Forma Livre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2" name="Retângulo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3" name="Forma livre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4" name="Forma Livre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5" name="Forma livre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6" name="Forma livre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7" name="Forma livre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8" name="Forma Livre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9" name="Forma livre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0" name="Forma livre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1" name="Forma Livre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2" name="Forma livre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3" name="Forma Livre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4" name="Forma livre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5" name="Forma livre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6" name="Forma livre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7" name="Forma livre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8" name="Forma livre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9" name="Forma livre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0" name="Forma livre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1" name="Forma livre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2" name="Forma livre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3" name="Forma livre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4" name="Forma livre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5" name="Forma livre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6" name="Forma Livre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7" name="Retângulo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08" name="Forma livre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9" name="Forma livre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0" name="Forma livre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1" name="Forma livre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2" name="Forma livre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3" name="Forma livre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4" name="Forma livre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5" name="Forma livre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6" name="Forma livre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7" name="Forma livre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8" name="Forma livre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9" name="Retângulo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20" name="Forma livre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1" name="Forma Livre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2" name="Forma livre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3" name="Forma livre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4" name="Forma Livre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5" name="Forma livre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6" name="Forma livre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7" name="Forma livre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8" name="Forma livre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9" name="Forma livre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0" name="Forma livre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1" name="Forma Livre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2" name="Forma livre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0A6BCF94-F108-4D92-8C4F-CD9273947A31}"/>
              </a:ext>
            </a:extLst>
          </p:cNvPr>
          <p:cNvSpPr>
            <a:spLocks noGrp="1"/>
          </p:cNvSpPr>
          <p:nvPr>
            <p:ph type="title"/>
          </p:nvPr>
        </p:nvSpPr>
        <p:spPr>
          <a:xfrm>
            <a:off x="7962520" y="295835"/>
            <a:ext cx="3081718" cy="1021977"/>
          </a:xfrm>
        </p:spPr>
        <p:txBody>
          <a:bodyPr rtlCol="0">
            <a:noAutofit/>
          </a:bodyPr>
          <a:lstStyle/>
          <a:p>
            <a:pPr rtl="0"/>
            <a:r>
              <a:rPr lang="pt-BR" sz="1800" dirty="0">
                <a:solidFill>
                  <a:schemeClr val="bg1"/>
                </a:solidFill>
              </a:rPr>
              <a:t>Os princípios da LGPD são a base das regras para proteção de dados no Brasil.</a:t>
            </a:r>
          </a:p>
        </p:txBody>
      </p:sp>
      <p:sp>
        <p:nvSpPr>
          <p:cNvPr id="3" name="Espaço Reservado para Conteúdo 2">
            <a:extLst>
              <a:ext uri="{FF2B5EF4-FFF2-40B4-BE49-F238E27FC236}">
                <a16:creationId xmlns:a16="http://schemas.microsoft.com/office/drawing/2014/main" id="{78399AB7-9E36-4EAD-B44A-9E0CEA24AACE}"/>
              </a:ext>
            </a:extLst>
          </p:cNvPr>
          <p:cNvSpPr>
            <a:spLocks noGrp="1"/>
          </p:cNvSpPr>
          <p:nvPr>
            <p:ph idx="1"/>
          </p:nvPr>
        </p:nvSpPr>
        <p:spPr>
          <a:xfrm>
            <a:off x="7959345" y="1435100"/>
            <a:ext cx="3084892" cy="5005388"/>
          </a:xfrm>
        </p:spPr>
        <p:txBody>
          <a:bodyPr rtlCol="0">
            <a:noAutofit/>
          </a:bodyPr>
          <a:lstStyle/>
          <a:p>
            <a:pPr rtl="0">
              <a:lnSpc>
                <a:spcPct val="110000"/>
              </a:lnSpc>
            </a:pPr>
            <a:r>
              <a:rPr lang="pt-BR" sz="1600" dirty="0">
                <a:solidFill>
                  <a:schemeClr val="bg1"/>
                </a:solidFill>
              </a:rPr>
              <a:t>Boa-fé no tratamento de dados pessoais;</a:t>
            </a:r>
          </a:p>
          <a:p>
            <a:pPr rtl="0">
              <a:lnSpc>
                <a:spcPct val="110000"/>
              </a:lnSpc>
            </a:pPr>
            <a:r>
              <a:rPr lang="pt-BR" sz="1600" dirty="0">
                <a:solidFill>
                  <a:schemeClr val="bg1"/>
                </a:solidFill>
              </a:rPr>
              <a:t>Finalidade; Adequação e Necessidade; </a:t>
            </a:r>
          </a:p>
          <a:p>
            <a:pPr rtl="0">
              <a:lnSpc>
                <a:spcPct val="110000"/>
              </a:lnSpc>
            </a:pPr>
            <a:r>
              <a:rPr lang="pt-BR" sz="1600" dirty="0">
                <a:solidFill>
                  <a:schemeClr val="bg1"/>
                </a:solidFill>
              </a:rPr>
              <a:t>Livre acesso; Qualidade e Transparência; </a:t>
            </a:r>
          </a:p>
          <a:p>
            <a:pPr rtl="0">
              <a:lnSpc>
                <a:spcPct val="110000"/>
              </a:lnSpc>
            </a:pPr>
            <a:r>
              <a:rPr lang="pt-BR" sz="1600" dirty="0">
                <a:solidFill>
                  <a:schemeClr val="bg1"/>
                </a:solidFill>
              </a:rPr>
              <a:t>Segurança; Prevenção e Não discriminação; </a:t>
            </a:r>
          </a:p>
          <a:p>
            <a:pPr rtl="0">
              <a:lnSpc>
                <a:spcPct val="110000"/>
              </a:lnSpc>
            </a:pPr>
            <a:r>
              <a:rPr lang="pt-BR" sz="1600" dirty="0">
                <a:solidFill>
                  <a:schemeClr val="bg1"/>
                </a:solidFill>
              </a:rPr>
              <a:t>Responsabilização e Prestação de Contas.</a:t>
            </a:r>
          </a:p>
        </p:txBody>
      </p:sp>
      <p:sp>
        <p:nvSpPr>
          <p:cNvPr id="5" name="Retângulo 4">
            <a:extLst>
              <a:ext uri="{FF2B5EF4-FFF2-40B4-BE49-F238E27FC236}">
                <a16:creationId xmlns:a16="http://schemas.microsoft.com/office/drawing/2014/main" id="{72B733A9-DB78-51BD-863D-031D3889275A}"/>
              </a:ext>
            </a:extLst>
          </p:cNvPr>
          <p:cNvSpPr/>
          <p:nvPr/>
        </p:nvSpPr>
        <p:spPr>
          <a:xfrm>
            <a:off x="1271587" y="611888"/>
            <a:ext cx="5721162" cy="1474975"/>
          </a:xfrm>
          <a:prstGeom prst="rect">
            <a:avLst/>
          </a:prstGeom>
          <a:ln>
            <a:solidFill>
              <a:schemeClr val="tx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pt-BR" sz="3600" dirty="0"/>
              <a:t>Princípios da LGPD</a:t>
            </a:r>
          </a:p>
        </p:txBody>
      </p:sp>
    </p:spTree>
    <p:extLst>
      <p:ext uri="{BB962C8B-B14F-4D97-AF65-F5344CB8AC3E}">
        <p14:creationId xmlns:p14="http://schemas.microsoft.com/office/powerpoint/2010/main" val="2842604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o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tângulo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a:p>
          </p:txBody>
        </p:sp>
        <p:pic>
          <p:nvPicPr>
            <p:cNvPr id="176" name="Imagem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4" name="Imagem 3" descr="fechar a placa do circuito">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23814" y="9534"/>
            <a:ext cx="6435344" cy="6857990"/>
          </a:xfrm>
          <a:prstGeom prst="rect">
            <a:avLst/>
          </a:prstGeom>
        </p:spPr>
      </p:pic>
      <p:grpSp>
        <p:nvGrpSpPr>
          <p:cNvPr id="178" name="Grupo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tângulo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180" name="Forma livre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1" name="Forma Livre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2" name="Retângulo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183" name="Forma livre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4" name="Forma Livre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5" name="Forma livre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6" name="Forma livre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7" name="Forma livre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8" name="Forma Livre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9" name="Forma livre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0" name="Forma livre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1" name="Forma Livre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2" name="Forma livre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3" name="Forma Livre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4" name="Forma livre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5" name="Forma livre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6" name="Forma livre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7" name="Forma livre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8" name="Forma livre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9" name="Forma livre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0" name="Forma livre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1" name="Forma livre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2" name="Forma livre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3" name="Forma livre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4" name="Forma livre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5" name="Forma livre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6" name="Forma Livre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7" name="Retângulo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208" name="Forma livre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9" name="Forma livre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0" name="Forma livre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1" name="Forma livre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2" name="Forma livre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3" name="Forma livre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4" name="Forma livre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5" name="Forma livre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6" name="Forma livre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7" name="Forma livre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8" name="Forma livre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9" name="Retângulo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220" name="Forma livre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1" name="Forma Livre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2" name="Forma livre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3" name="Forma livre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4" name="Forma Livre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5" name="Forma livre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6" name="Forma livre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7" name="Forma livre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8" name="Forma livre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9" name="Forma livre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0" name="Forma livre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1" name="Forma Livre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2" name="Forma livre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grpSp>
      <p:sp>
        <p:nvSpPr>
          <p:cNvPr id="3" name="Espaço Reservado para Conteúdo 2">
            <a:extLst>
              <a:ext uri="{FF2B5EF4-FFF2-40B4-BE49-F238E27FC236}">
                <a16:creationId xmlns:a16="http://schemas.microsoft.com/office/drawing/2014/main" id="{78399AB7-9E36-4EAD-B44A-9E0CEA24AACE}"/>
              </a:ext>
            </a:extLst>
          </p:cNvPr>
          <p:cNvSpPr>
            <a:spLocks noGrp="1"/>
          </p:cNvSpPr>
          <p:nvPr>
            <p:ph idx="1"/>
          </p:nvPr>
        </p:nvSpPr>
        <p:spPr>
          <a:xfrm>
            <a:off x="6437360" y="463550"/>
            <a:ext cx="5832663" cy="5005388"/>
          </a:xfrm>
        </p:spPr>
        <p:txBody>
          <a:bodyPr rtlCol="0">
            <a:noAutofit/>
          </a:bodyPr>
          <a:lstStyle/>
          <a:p>
            <a:pPr rtl="0">
              <a:lnSpc>
                <a:spcPct val="110000"/>
              </a:lnSpc>
            </a:pPr>
            <a:r>
              <a:rPr lang="pt-BR" sz="1200" dirty="0">
                <a:solidFill>
                  <a:schemeClr val="bg1"/>
                </a:solidFill>
              </a:rPr>
              <a:t>1 - Finalidade</a:t>
            </a:r>
          </a:p>
          <a:p>
            <a:pPr marL="0" indent="0" rtl="0">
              <a:lnSpc>
                <a:spcPct val="110000"/>
              </a:lnSpc>
              <a:buNone/>
            </a:pPr>
            <a:r>
              <a:rPr lang="pt-BR" sz="1200" dirty="0">
                <a:solidFill>
                  <a:schemeClr val="bg1"/>
                </a:solidFill>
              </a:rPr>
              <a:t>	O primeiro princípio básico da LGPD, a finalidade, é um dos pilares fundamentais da proteção de dados pessoais. Ele estabelece que toda e qualquer coleta e tratamento de dados pessoais devem ter uma finalidade específica, legítima e explícita. Isso significa que uma organização deve deixar claro por que está coletando esses dados e como pretende usá-los. Esse princípio visa garantir a transparência e a honestidade nas práticas de coleta de dados. Uma das citações legais mais relevantes que respaldam esse princípio é o Artigo 6 da LGPD, que estabelece as bases legais para o tratamento de dados pessoais no Brasil. Além disso, a finalidade está intrinsecamente ligada aos direitos dos titulares dos dados, que têm o direito de saber por que suas informações estão sendo coletadas e de consentir ou não com esse processamento.</a:t>
            </a:r>
          </a:p>
          <a:p>
            <a:pPr marL="0" indent="0" rtl="0">
              <a:lnSpc>
                <a:spcPct val="110000"/>
              </a:lnSpc>
              <a:buNone/>
            </a:pPr>
            <a:r>
              <a:rPr lang="pt-BR" sz="1200" dirty="0">
                <a:solidFill>
                  <a:schemeClr val="bg1"/>
                </a:solidFill>
              </a:rPr>
              <a:t>2 - Adequação</a:t>
            </a:r>
          </a:p>
          <a:p>
            <a:pPr marL="0" indent="0" rtl="0">
              <a:lnSpc>
                <a:spcPct val="110000"/>
              </a:lnSpc>
              <a:buNone/>
            </a:pPr>
            <a:r>
              <a:rPr lang="pt-BR" sz="1200" dirty="0">
                <a:solidFill>
                  <a:schemeClr val="bg1"/>
                </a:solidFill>
              </a:rPr>
              <a:t>O segundo princípio básico da LGPD, a adequação, é fundamental para assegurar que as organizações estejam alinhadas com as normas de proteção de dados. Ele diz respeito à necessidade de que o tratamento de dados pessoais seja compatível com a finalidade para a qual foram coletados. Isso significa que os dados coletados devem ser utilizados somente para os fins previamente determinados, evitando qualquer uso que não esteja em conformidade com esses objetivos. A adequação é respaldada pelo Artigo 6 da LGPD, que exige que o tratamento de dados pessoais seja realizado de acordo com a finalidade informada ao titular, respeitando os princípios da boa-fé e da transparência. Além disso, esse princípio visa garantir que as organizações não coletem mais dados do que o necessário para a finalidade estabelecida, evitando o excesso de coleta, o que pode ser uma prática invasiva e contraproducente.</a:t>
            </a:r>
          </a:p>
        </p:txBody>
      </p:sp>
      <p:sp>
        <p:nvSpPr>
          <p:cNvPr id="5" name="Retângulo 4">
            <a:extLst>
              <a:ext uri="{FF2B5EF4-FFF2-40B4-BE49-F238E27FC236}">
                <a16:creationId xmlns:a16="http://schemas.microsoft.com/office/drawing/2014/main" id="{72B733A9-DB78-51BD-863D-031D3889275A}"/>
              </a:ext>
            </a:extLst>
          </p:cNvPr>
          <p:cNvSpPr/>
          <p:nvPr/>
        </p:nvSpPr>
        <p:spPr>
          <a:xfrm>
            <a:off x="238125" y="152784"/>
            <a:ext cx="5721162" cy="1474975"/>
          </a:xfrm>
          <a:prstGeom prst="rect">
            <a:avLst/>
          </a:prstGeom>
          <a:ln>
            <a:solidFill>
              <a:schemeClr val="tx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pt-BR" sz="3600" dirty="0"/>
              <a:t>OS Princípios da LGPD</a:t>
            </a:r>
          </a:p>
        </p:txBody>
      </p:sp>
    </p:spTree>
    <p:extLst>
      <p:ext uri="{BB962C8B-B14F-4D97-AF65-F5344CB8AC3E}">
        <p14:creationId xmlns:p14="http://schemas.microsoft.com/office/powerpoint/2010/main" val="897327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o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tângulo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a:p>
          </p:txBody>
        </p:sp>
        <p:pic>
          <p:nvPicPr>
            <p:cNvPr id="176" name="Imagem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4" name="Imagem 3" descr="fechar a placa do circuito">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23814" y="9534"/>
            <a:ext cx="6435344" cy="6857990"/>
          </a:xfrm>
          <a:prstGeom prst="rect">
            <a:avLst/>
          </a:prstGeom>
        </p:spPr>
      </p:pic>
      <p:grpSp>
        <p:nvGrpSpPr>
          <p:cNvPr id="178" name="Grupo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tângulo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0" name="Forma livre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1" name="Forma Livre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2" name="Retângulo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3" name="Forma livre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4" name="Forma Livre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5" name="Forma livre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6" name="Forma livre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7" name="Forma livre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8" name="Forma Livre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9" name="Forma livre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0" name="Forma livre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1" name="Forma Livre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2" name="Forma livre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3" name="Forma Livre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4" name="Forma livre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5" name="Forma livre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6" name="Forma livre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7" name="Forma livre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8" name="Forma livre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9" name="Forma livre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0" name="Forma livre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1" name="Forma livre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2" name="Forma livre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3" name="Forma livre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4" name="Forma livre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5" name="Forma livre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6" name="Forma Livre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7" name="Retângulo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08" name="Forma livre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9" name="Forma livre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0" name="Forma livre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1" name="Forma livre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2" name="Forma livre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3" name="Forma livre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4" name="Forma livre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5" name="Forma livre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6" name="Forma livre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7" name="Forma livre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8" name="Forma livre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9" name="Retângulo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20" name="Forma livre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1" name="Forma Livre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2" name="Forma livre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3" name="Forma livre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4" name="Forma Livre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5" name="Forma livre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6" name="Forma livre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7" name="Forma livre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8" name="Forma livre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9" name="Forma livre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0" name="Forma livre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1" name="Forma Livre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2" name="Forma livre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grpSp>
      <p:sp>
        <p:nvSpPr>
          <p:cNvPr id="3" name="Espaço Reservado para Conteúdo 2">
            <a:extLst>
              <a:ext uri="{FF2B5EF4-FFF2-40B4-BE49-F238E27FC236}">
                <a16:creationId xmlns:a16="http://schemas.microsoft.com/office/drawing/2014/main" id="{78399AB7-9E36-4EAD-B44A-9E0CEA24AACE}"/>
              </a:ext>
            </a:extLst>
          </p:cNvPr>
          <p:cNvSpPr>
            <a:spLocks noGrp="1"/>
          </p:cNvSpPr>
          <p:nvPr>
            <p:ph idx="1"/>
          </p:nvPr>
        </p:nvSpPr>
        <p:spPr>
          <a:xfrm>
            <a:off x="6437360" y="463550"/>
            <a:ext cx="5832663" cy="5005388"/>
          </a:xfrm>
        </p:spPr>
        <p:txBody>
          <a:bodyPr rtlCol="0">
            <a:noAutofit/>
          </a:bodyPr>
          <a:lstStyle/>
          <a:p>
            <a:pPr rtl="0">
              <a:lnSpc>
                <a:spcPct val="110000"/>
              </a:lnSpc>
            </a:pPr>
            <a:r>
              <a:rPr lang="pt-BR" sz="1200" dirty="0">
                <a:solidFill>
                  <a:schemeClr val="bg1"/>
                </a:solidFill>
              </a:rPr>
              <a:t>3 - Necessidade</a:t>
            </a:r>
          </a:p>
          <a:p>
            <a:pPr marL="0" indent="0" rtl="0">
              <a:lnSpc>
                <a:spcPct val="110000"/>
              </a:lnSpc>
              <a:buNone/>
            </a:pPr>
            <a:r>
              <a:rPr lang="pt-BR" sz="1200" dirty="0">
                <a:solidFill>
                  <a:schemeClr val="bg1"/>
                </a:solidFill>
              </a:rPr>
              <a:t>	O terceiro princípio básico da LGPD, a necessidade, é um elemento essencial para garantir a privacidade e a proteção dos dados pessoais dos indivíduos. Esse princípio reforça a ideia de que as organizações devem coletar apenas os dados estritamente necessários para alcançar a finalidade determinada, evitando a coleta excessiva e desnecessária de informações pessoais. Esse princípio estabelece que o tratamento de dados pessoais deve ser limitado ao mínimo necessário para atingir a finalidade específica para a qual foram coletados. Isso significa que as empresas devem ser cuidadosas na definição de quais dados são relevantes para seus processos e evitar a coleta de informações que não sejam diretamente relevantes para a finalidade determinada.</a:t>
            </a:r>
          </a:p>
          <a:p>
            <a:pPr marL="0" indent="0" rtl="0">
              <a:lnSpc>
                <a:spcPct val="110000"/>
              </a:lnSpc>
              <a:buNone/>
            </a:pPr>
            <a:r>
              <a:rPr lang="pt-BR" sz="1200" dirty="0">
                <a:solidFill>
                  <a:schemeClr val="bg1"/>
                </a:solidFill>
              </a:rPr>
              <a:t>4 - Livre acesso</a:t>
            </a:r>
          </a:p>
          <a:p>
            <a:pPr marL="0" indent="0" rtl="0">
              <a:lnSpc>
                <a:spcPct val="110000"/>
              </a:lnSpc>
              <a:buNone/>
            </a:pPr>
            <a:r>
              <a:rPr lang="pt-BR" sz="1200" dirty="0">
                <a:solidFill>
                  <a:schemeClr val="bg1"/>
                </a:solidFill>
              </a:rPr>
              <a:t>O princípio do livre acesso é um dos fundamentos da Lei Geral de Proteção de Dados (LGPD) e desempenha um papel crucial na garantia dos direitos dos titulares de dados. Esse princípio é explicitamente abordado no Artigo 6º da LGPD, que estabelece que o titular dos dados deve ter a garantia de fácil e transparente acesso às informações sobre o tratamento de seus dados pessoais. O livre acesso confere ao titular dos dados o direito de obter informações claras e acessíveis sobre como seus dados estão sendo coletados, processados e utilizados pelas organizações. Esse princípio destaca a importância da transparência no tratamento de dados pessoais e da comunicação eficaz entre as empresas e os titulares</a:t>
            </a:r>
          </a:p>
          <a:p>
            <a:pPr marL="0" indent="0" rtl="0">
              <a:lnSpc>
                <a:spcPct val="110000"/>
              </a:lnSpc>
              <a:buNone/>
            </a:pPr>
            <a:r>
              <a:rPr lang="pt-BR" sz="1200" dirty="0">
                <a:solidFill>
                  <a:schemeClr val="bg1"/>
                </a:solidFill>
              </a:rPr>
              <a:t>5 - Qualidade dos dados</a:t>
            </a:r>
          </a:p>
          <a:p>
            <a:pPr marL="0" indent="0" rtl="0">
              <a:lnSpc>
                <a:spcPct val="110000"/>
              </a:lnSpc>
              <a:buNone/>
            </a:pPr>
            <a:r>
              <a:rPr lang="pt-BR" sz="1200" dirty="0">
                <a:solidFill>
                  <a:schemeClr val="bg1"/>
                </a:solidFill>
              </a:rPr>
              <a:t>A qualidade dos dados tem um impacto significativo no tratamento de informações pessoais pelas organizações. Esse princípio está associado ao dever das empresas de assegurar que os dados pessoais que coletam e processam sejam precisos, atualizados e relevantes para a finalidade para a qual foram coletados. Garantir a qualidade dos dados é essencial para que as organizações cumpram os demais princípios da LGPD, como a finalidade, a necessidade e a transparência no tratamento.</a:t>
            </a:r>
          </a:p>
        </p:txBody>
      </p:sp>
      <p:sp>
        <p:nvSpPr>
          <p:cNvPr id="5" name="Retângulo 4">
            <a:extLst>
              <a:ext uri="{FF2B5EF4-FFF2-40B4-BE49-F238E27FC236}">
                <a16:creationId xmlns:a16="http://schemas.microsoft.com/office/drawing/2014/main" id="{72B733A9-DB78-51BD-863D-031D3889275A}"/>
              </a:ext>
            </a:extLst>
          </p:cNvPr>
          <p:cNvSpPr/>
          <p:nvPr/>
        </p:nvSpPr>
        <p:spPr>
          <a:xfrm>
            <a:off x="238125" y="152784"/>
            <a:ext cx="5721162" cy="1474975"/>
          </a:xfrm>
          <a:prstGeom prst="rect">
            <a:avLst/>
          </a:prstGeom>
          <a:ln>
            <a:solidFill>
              <a:schemeClr val="tx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pt-BR" sz="3600" dirty="0"/>
              <a:t>OS Princípios da LGPD</a:t>
            </a:r>
          </a:p>
        </p:txBody>
      </p:sp>
    </p:spTree>
    <p:extLst>
      <p:ext uri="{BB962C8B-B14F-4D97-AF65-F5344CB8AC3E}">
        <p14:creationId xmlns:p14="http://schemas.microsoft.com/office/powerpoint/2010/main" val="3996553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o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tângulo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a:p>
          </p:txBody>
        </p:sp>
        <p:pic>
          <p:nvPicPr>
            <p:cNvPr id="176" name="Imagem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4" name="Imagem 3" descr="fechar a placa do circuito">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23814" y="9534"/>
            <a:ext cx="6435344" cy="6857990"/>
          </a:xfrm>
          <a:prstGeom prst="rect">
            <a:avLst/>
          </a:prstGeom>
        </p:spPr>
      </p:pic>
      <p:grpSp>
        <p:nvGrpSpPr>
          <p:cNvPr id="178" name="Grupo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tângulo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180" name="Forma livre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1" name="Forma Livre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2" name="Retângulo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183" name="Forma livre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4" name="Forma Livre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5" name="Forma livre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6" name="Forma livre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7" name="Forma livre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8" name="Forma Livre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89" name="Forma livre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0" name="Forma livre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1" name="Forma Livre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2" name="Forma livre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3" name="Forma Livre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4" name="Forma livre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5" name="Forma livre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6" name="Forma livre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7" name="Forma livre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8" name="Forma livre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199" name="Forma livre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0" name="Forma livre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1" name="Forma livre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2" name="Forma livre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3" name="Forma livre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4" name="Forma livre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5" name="Forma livre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6" name="Forma Livre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7" name="Retângulo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208" name="Forma livre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09" name="Forma livre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0" name="Forma livre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1" name="Forma livre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2" name="Forma livre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3" name="Forma livre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4" name="Forma livre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5" name="Forma livre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6" name="Forma livre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7" name="Forma livre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8" name="Forma livre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19" name="Retângulo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miter lim="800000"/>
                  <a:headEnd/>
                  <a:tailEnd/>
                </a14:hiddenLine>
              </a:ext>
            </a:extLst>
          </p:spPr>
        </p:sp>
        <p:sp>
          <p:nvSpPr>
            <p:cNvPr id="220" name="Forma livre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1" name="Forma Livre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2" name="Forma livre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3" name="Forma livre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4" name="Forma Livre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5" name="Forma livre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6" name="Forma livre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7" name="Forma livre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8" name="Forma livre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29" name="Forma livre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0" name="Forma livre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1" name="Forma Livre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sp>
          <p:nvSpPr>
            <p:cNvPr id="232" name="Forma livre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6="http://schemas.microsoft.com/office/drawing/2014/main" xmlns:a14="http://schemas.microsoft.com/office/drawing/2010/main" xmlns="" w="9525">
                  <a:solidFill>
                    <a:srgbClr val="000000"/>
                  </a:solidFill>
                  <a:round/>
                  <a:headEnd/>
                  <a:tailEnd/>
                </a14:hiddenLine>
              </a:ext>
            </a:extLst>
          </p:spPr>
        </p:sp>
      </p:grpSp>
      <p:sp>
        <p:nvSpPr>
          <p:cNvPr id="3" name="Espaço Reservado para Conteúdo 2">
            <a:extLst>
              <a:ext uri="{FF2B5EF4-FFF2-40B4-BE49-F238E27FC236}">
                <a16:creationId xmlns:a16="http://schemas.microsoft.com/office/drawing/2014/main" id="{78399AB7-9E36-4EAD-B44A-9E0CEA24AACE}"/>
              </a:ext>
            </a:extLst>
          </p:cNvPr>
          <p:cNvSpPr>
            <a:spLocks noGrp="1"/>
          </p:cNvSpPr>
          <p:nvPr>
            <p:ph idx="1"/>
          </p:nvPr>
        </p:nvSpPr>
        <p:spPr>
          <a:xfrm>
            <a:off x="6437360" y="463550"/>
            <a:ext cx="5832663" cy="5005388"/>
          </a:xfrm>
        </p:spPr>
        <p:txBody>
          <a:bodyPr rtlCol="0">
            <a:noAutofit/>
          </a:bodyPr>
          <a:lstStyle/>
          <a:p>
            <a:pPr rtl="0">
              <a:lnSpc>
                <a:spcPct val="110000"/>
              </a:lnSpc>
            </a:pPr>
            <a:r>
              <a:rPr lang="pt-BR" sz="1200" dirty="0">
                <a:solidFill>
                  <a:schemeClr val="bg1"/>
                </a:solidFill>
              </a:rPr>
              <a:t>6 - Transparência</a:t>
            </a:r>
          </a:p>
          <a:p>
            <a:pPr marL="0" indent="0" rtl="0">
              <a:lnSpc>
                <a:spcPct val="110000"/>
              </a:lnSpc>
              <a:buNone/>
            </a:pPr>
            <a:r>
              <a:rPr lang="pt-BR" sz="1200" dirty="0">
                <a:solidFill>
                  <a:schemeClr val="bg1"/>
                </a:solidFill>
              </a:rPr>
              <a:t>	A transparência desempenha um papel fundamental na relação entre as organizações e os titulares de dados. Esse princípio está intrinsecamente ligado à ideia de que os titulares de dados têm o direito de saber como suas informações pessoais estão sendo coletadas, processadas e utilizadas pelas empresas. O Artigo 6º da LGPD estabelece que o tratamento de dados pessoais deve ser realizado com transparência, garantindo que as informações sejam de fácil acesso aos titulares. Isso significa que as organizações devem adotar práticas claras e transparentes em relação às suas políticas de privacidade, informando de maneira acessível e compreensível como os dados estão sendo usados.</a:t>
            </a:r>
          </a:p>
          <a:p>
            <a:pPr marL="0" indent="0" rtl="0">
              <a:lnSpc>
                <a:spcPct val="110000"/>
              </a:lnSpc>
              <a:buNone/>
            </a:pPr>
            <a:r>
              <a:rPr lang="pt-BR" sz="1200" dirty="0">
                <a:solidFill>
                  <a:schemeClr val="bg1"/>
                </a:solidFill>
              </a:rPr>
              <a:t>7 - Segurança</a:t>
            </a:r>
          </a:p>
          <a:p>
            <a:pPr marL="0" indent="0" rtl="0">
              <a:lnSpc>
                <a:spcPct val="110000"/>
              </a:lnSpc>
              <a:buNone/>
            </a:pPr>
            <a:r>
              <a:rPr lang="pt-BR" sz="1200" dirty="0">
                <a:solidFill>
                  <a:schemeClr val="bg1"/>
                </a:solidFill>
              </a:rPr>
              <a:t>O princípio da segurança é um dos pilares fundamentais da Lei Geral de Proteção de Dados (LGPD), e sua importância não pode ser subestimada. Ele estabelece que as organizações responsáveis pelo tratamento de dados pessoais devem adotar medidas técnicas e administrativas que garantam a proteção dessas informações contra acessos não autorizados, vazamentos, perdas ou qualquer forma de violação de sua integridade e confidencialidade. O Artigo 46 da LGPD detalha que as medidas de segurança devem ser proporcionais à natureza dos dados tratados e ao contexto do tratamento. Isso significa que quanto mais sensíveis e sigilosas forem as informações, maiores e mais rigorosas devem ser as medidas de segurança adotadas.</a:t>
            </a:r>
          </a:p>
          <a:p>
            <a:pPr marL="0" indent="0" rtl="0">
              <a:lnSpc>
                <a:spcPct val="110000"/>
              </a:lnSpc>
              <a:buNone/>
            </a:pPr>
            <a:r>
              <a:rPr lang="pt-BR" sz="1200" dirty="0">
                <a:solidFill>
                  <a:schemeClr val="bg1"/>
                </a:solidFill>
              </a:rPr>
              <a:t>8 - Prevenção</a:t>
            </a:r>
          </a:p>
          <a:p>
            <a:pPr marL="0" indent="0" rtl="0">
              <a:lnSpc>
                <a:spcPct val="110000"/>
              </a:lnSpc>
              <a:buNone/>
            </a:pPr>
            <a:r>
              <a:rPr lang="pt-BR" sz="1200" dirty="0">
                <a:solidFill>
                  <a:schemeClr val="bg1"/>
                </a:solidFill>
              </a:rPr>
              <a:t>O princípio da prevenção está intimamente ligado à ideia de que a melhor forma de lidar com a proteção de dados pessoais é evitando problemas antes que eles ocorram. Em termos práticos, isso significa que as organizações que lidam com dados pessoais devem adotar medidas preventivas para garantir a conformidade com a lei e proteger a privacidade dos titulares.</a:t>
            </a:r>
          </a:p>
        </p:txBody>
      </p:sp>
      <p:sp>
        <p:nvSpPr>
          <p:cNvPr id="5" name="Retângulo 4">
            <a:extLst>
              <a:ext uri="{FF2B5EF4-FFF2-40B4-BE49-F238E27FC236}">
                <a16:creationId xmlns:a16="http://schemas.microsoft.com/office/drawing/2014/main" id="{72B733A9-DB78-51BD-863D-031D3889275A}"/>
              </a:ext>
            </a:extLst>
          </p:cNvPr>
          <p:cNvSpPr/>
          <p:nvPr/>
        </p:nvSpPr>
        <p:spPr>
          <a:xfrm>
            <a:off x="238125" y="152784"/>
            <a:ext cx="5721162" cy="1474975"/>
          </a:xfrm>
          <a:prstGeom prst="rect">
            <a:avLst/>
          </a:prstGeom>
          <a:ln>
            <a:solidFill>
              <a:schemeClr val="tx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pt-BR" sz="3600" dirty="0"/>
              <a:t>OS Princípios da LGPD</a:t>
            </a:r>
          </a:p>
        </p:txBody>
      </p:sp>
    </p:spTree>
    <p:extLst>
      <p:ext uri="{BB962C8B-B14F-4D97-AF65-F5344CB8AC3E}">
        <p14:creationId xmlns:p14="http://schemas.microsoft.com/office/powerpoint/2010/main" val="3664210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o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tângulo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a:p>
          </p:txBody>
        </p:sp>
        <p:pic>
          <p:nvPicPr>
            <p:cNvPr id="176" name="Imagem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4" name="Imagem 3" descr="fechar a placa do circuito">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23814" y="9534"/>
            <a:ext cx="6435344" cy="6857990"/>
          </a:xfrm>
          <a:prstGeom prst="rect">
            <a:avLst/>
          </a:prstGeom>
        </p:spPr>
      </p:pic>
      <p:grpSp>
        <p:nvGrpSpPr>
          <p:cNvPr id="178" name="Grupo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tângulo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0" name="Forma livre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1" name="Forma Livre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2" name="Retângulo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3" name="Forma livre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4" name="Forma Livre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5" name="Forma livre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6" name="Forma livre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7" name="Forma livre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8" name="Forma Livre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9" name="Forma livre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0" name="Forma livre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1" name="Forma Livre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2" name="Forma livre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3" name="Forma Livre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4" name="Forma livre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5" name="Forma livre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6" name="Forma livre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7" name="Forma livre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8" name="Forma livre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9" name="Forma livre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0" name="Forma livre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1" name="Forma livre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2" name="Forma livre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3" name="Forma livre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4" name="Forma livre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5" name="Forma livre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6" name="Forma Livre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7" name="Retângulo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08" name="Forma livre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9" name="Forma livre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0" name="Forma livre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1" name="Forma livre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2" name="Forma livre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3" name="Forma livre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4" name="Forma livre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5" name="Forma livre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6" name="Forma livre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7" name="Forma livre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8" name="Forma livre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9" name="Retângulo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20" name="Forma livre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1" name="Forma Livre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2" name="Forma livre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3" name="Forma livre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4" name="Forma Livre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5" name="Forma livre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6" name="Forma livre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7" name="Forma livre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8" name="Forma livre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9" name="Forma livre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0" name="Forma livre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1" name="Forma Livre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2" name="Forma livre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grpSp>
      <p:sp>
        <p:nvSpPr>
          <p:cNvPr id="3" name="Espaço Reservado para Conteúdo 2">
            <a:extLst>
              <a:ext uri="{FF2B5EF4-FFF2-40B4-BE49-F238E27FC236}">
                <a16:creationId xmlns:a16="http://schemas.microsoft.com/office/drawing/2014/main" id="{78399AB7-9E36-4EAD-B44A-9E0CEA24AACE}"/>
              </a:ext>
            </a:extLst>
          </p:cNvPr>
          <p:cNvSpPr>
            <a:spLocks noGrp="1"/>
          </p:cNvSpPr>
          <p:nvPr>
            <p:ph idx="1"/>
          </p:nvPr>
        </p:nvSpPr>
        <p:spPr>
          <a:xfrm>
            <a:off x="6437360" y="463550"/>
            <a:ext cx="5832663" cy="5005388"/>
          </a:xfrm>
        </p:spPr>
        <p:txBody>
          <a:bodyPr rtlCol="0">
            <a:noAutofit/>
          </a:bodyPr>
          <a:lstStyle/>
          <a:p>
            <a:pPr rtl="0">
              <a:lnSpc>
                <a:spcPct val="110000"/>
              </a:lnSpc>
            </a:pPr>
            <a:r>
              <a:rPr lang="pt-BR" sz="1200" dirty="0">
                <a:solidFill>
                  <a:schemeClr val="bg1"/>
                </a:solidFill>
              </a:rPr>
              <a:t>9 - Não discriminação</a:t>
            </a:r>
          </a:p>
          <a:p>
            <a:pPr marL="0" indent="0" rtl="0">
              <a:lnSpc>
                <a:spcPct val="110000"/>
              </a:lnSpc>
              <a:buNone/>
            </a:pPr>
            <a:r>
              <a:rPr lang="pt-BR" sz="1200" dirty="0">
                <a:solidFill>
                  <a:schemeClr val="bg1"/>
                </a:solidFill>
              </a:rPr>
              <a:t>	O princípio da não discriminação preserva a igualdade e dignidade de todos os titulares de dados pessoais. Este princípio proíbe que as organizações realizem qualquer forma de discriminação com base nos dados pessoais dos indivíduos. Em termos práticos, isso significa que uma empresa não pode tomar decisões automatizadas ou personalizadas que resultem em tratamento desigual ou prejudicial com base em características pessoais, como raça, gênero, orientação sexual, religião, origem étnica, entre outras. Isso se aplica a processos automatizados de tomada de decisão, como avaliação de crédito, recrutamento e publicidade direcionada.</a:t>
            </a:r>
          </a:p>
          <a:p>
            <a:pPr marL="0" indent="0" rtl="0">
              <a:lnSpc>
                <a:spcPct val="110000"/>
              </a:lnSpc>
              <a:buNone/>
            </a:pPr>
            <a:r>
              <a:rPr lang="pt-BR" sz="1200" dirty="0">
                <a:solidFill>
                  <a:schemeClr val="bg1"/>
                </a:solidFill>
              </a:rPr>
              <a:t>10 - Responsabilização e Prestação de Contas</a:t>
            </a:r>
          </a:p>
          <a:p>
            <a:pPr marL="0" indent="0" rtl="0">
              <a:lnSpc>
                <a:spcPct val="110000"/>
              </a:lnSpc>
              <a:buNone/>
            </a:pPr>
            <a:r>
              <a:rPr lang="pt-BR" sz="1200" dirty="0">
                <a:solidFill>
                  <a:schemeClr val="bg1"/>
                </a:solidFill>
              </a:rPr>
              <a:t>O princípio da responsabilização e prestação de contas é uma pedra angular da Lei Geral de Proteção de Dados (LGPD) e estabelece que as organizações são responsáveis por demonstrar que estão em conformidade com as regulamentações de proteção de dados. Isso significa que as empresas devem adotar uma postura proativa na implementação de medidas de segurança e na gestão de dados pessoais.</a:t>
            </a:r>
          </a:p>
          <a:p>
            <a:pPr marL="0" indent="0" rtl="0">
              <a:lnSpc>
                <a:spcPct val="110000"/>
              </a:lnSpc>
              <a:buNone/>
            </a:pPr>
            <a:r>
              <a:rPr lang="pt-BR" sz="1200" dirty="0">
                <a:solidFill>
                  <a:schemeClr val="bg1"/>
                </a:solidFill>
              </a:rPr>
              <a:t>De acordo com esse princípio, as organizações devem manter registros detalhados de suas atividades de processamento de dados, incluindo como os dados são coletados, usados, compartilhados e protegidos. Além disso, elas são obrigadas a realizar avaliações de impacto à proteção de dados sempre que o processamento possa resultar em riscos significativos para os direitos e liberdades dos titulares dos dados.</a:t>
            </a:r>
          </a:p>
        </p:txBody>
      </p:sp>
      <p:sp>
        <p:nvSpPr>
          <p:cNvPr id="5" name="Retângulo 4">
            <a:extLst>
              <a:ext uri="{FF2B5EF4-FFF2-40B4-BE49-F238E27FC236}">
                <a16:creationId xmlns:a16="http://schemas.microsoft.com/office/drawing/2014/main" id="{72B733A9-DB78-51BD-863D-031D3889275A}"/>
              </a:ext>
            </a:extLst>
          </p:cNvPr>
          <p:cNvSpPr/>
          <p:nvPr/>
        </p:nvSpPr>
        <p:spPr>
          <a:xfrm>
            <a:off x="238125" y="152784"/>
            <a:ext cx="5721162" cy="1474975"/>
          </a:xfrm>
          <a:prstGeom prst="rect">
            <a:avLst/>
          </a:prstGeom>
          <a:ln>
            <a:solidFill>
              <a:schemeClr val="tx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pt-BR" sz="3600" dirty="0"/>
              <a:t>OS Princípios da LGPD</a:t>
            </a:r>
          </a:p>
        </p:txBody>
      </p:sp>
    </p:spTree>
    <p:extLst>
      <p:ext uri="{BB962C8B-B14F-4D97-AF65-F5344CB8AC3E}">
        <p14:creationId xmlns:p14="http://schemas.microsoft.com/office/powerpoint/2010/main" val="19498337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41967128_TF45165253" id="{984161F4-FFE1-4950-87D4-DFE4123C6A75}" vid="{B74535F1-FD7C-4781-9213-0422BA09E176}"/>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Design de circuito</Template>
  <TotalTime>99</TotalTime>
  <Words>1451</Words>
  <Application>Microsoft Office PowerPoint</Application>
  <PresentationFormat>Widescreen</PresentationFormat>
  <Paragraphs>45</Paragraphs>
  <Slides>8</Slides>
  <Notes>8</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8</vt:i4>
      </vt:variant>
    </vt:vector>
  </HeadingPairs>
  <TitlesOfParts>
    <vt:vector size="12" baseType="lpstr">
      <vt:lpstr>Arial</vt:lpstr>
      <vt:lpstr>Calibri</vt:lpstr>
      <vt:lpstr>Tw Cen MT</vt:lpstr>
      <vt:lpstr>Circuito</vt:lpstr>
      <vt:lpstr>Lei geral de proteção de dados(lgpd)</vt:lpstr>
      <vt:lpstr>Apresentação do PowerPoint</vt:lpstr>
      <vt:lpstr>Apresentação do PowerPoint</vt:lpstr>
      <vt:lpstr>Os princípios da LGPD são a base das regras para proteção de dados no Brasil.</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Lei geral de proteção de dados(lgpd)</dc:title>
  <dc:creator>ALUNO-03</dc:creator>
  <cp:lastModifiedBy>ALUNO-03</cp:lastModifiedBy>
  <cp:revision>1</cp:revision>
  <dcterms:created xsi:type="dcterms:W3CDTF">2024-04-22T12:07:02Z</dcterms:created>
  <dcterms:modified xsi:type="dcterms:W3CDTF">2024-04-22T13:46:51Z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